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68" r:id="rId6"/>
    <p:sldId id="258" r:id="rId7"/>
    <p:sldId id="275" r:id="rId8"/>
    <p:sldId id="280" r:id="rId9"/>
    <p:sldId id="276" r:id="rId10"/>
    <p:sldId id="277" r:id="rId11"/>
    <p:sldId id="278" r:id="rId12"/>
    <p:sldId id="272" r:id="rId13"/>
    <p:sldId id="282" r:id="rId14"/>
    <p:sldId id="283" r:id="rId15"/>
    <p:sldId id="273" r:id="rId16"/>
    <p:sldId id="279" r:id="rId17"/>
    <p:sldId id="269" r:id="rId18"/>
    <p:sldId id="27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550"/>
    <a:srgbClr val="F5F5F5"/>
    <a:srgbClr val="7DB358"/>
    <a:srgbClr val="6BA2D8"/>
    <a:srgbClr val="ACACAC"/>
    <a:srgbClr val="EC8945"/>
    <a:srgbClr val="557FC7"/>
    <a:srgbClr val="6AA2D7"/>
    <a:srgbClr val="E6B210"/>
    <a:srgbClr val="399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CB063-A36E-4D1E-8BEF-3D93CB60C530}" v="3050" dt="2022-03-08T17:23:48.213"/>
    <p1510:client id="{312EC36C-7ED6-4955-8E25-CBE2749C3C64}" v="348" dt="2022-03-08T16:12:26.502"/>
    <p1510:client id="{39ED7465-7041-4E94-8718-75C3545E33C3}" v="15" dt="2022-03-08T16:45:15.758"/>
    <p1510:client id="{7726B1B4-2EE2-49DB-B8AB-8D612816FD02}" v="5" dt="2022-03-09T09:10:43.731"/>
    <p1510:client id="{A334526F-473B-47C1-AD5B-8BEA23F7AA4A}" v="518" dt="2022-03-08T13:53:46.573"/>
    <p1510:client id="{CFF77E6A-E134-404F-9FC5-AD984D7ACDAA}" v="23" dt="2022-03-08T16:05:05.053"/>
    <p1510:client id="{D95BC10A-C6C2-4137-B4B6-0E815F81ED2D}" v="118" dt="2022-03-08T17:14:47.401"/>
    <p1510:client id="{DD2C8750-4DA9-4190-BF1B-0377E99DF51E}" v="54" dt="2022-03-08T17:08:36.998"/>
    <p1510:client id="{E096F09B-96E0-42F0-812C-0E8B67CE4D46}" v="4" dt="2022-03-08T16:45:38.578"/>
    <p1510:client id="{FC714DC2-F40F-42EF-893C-00D163A2AA1F}" v="7" dt="2022-03-08T15:43:54.881"/>
    <p1510:client id="{FCC5B245-1B04-45CE-9296-3917D624DD3A}" v="8" dt="2022-03-09T11:37:36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ojkovic Danilo" userId="16d1c0ab-8ae6-4327-a248-ceabff457bcb" providerId="ADAL" clId="{2D5CB063-A36E-4D1E-8BEF-3D93CB60C530}"/>
    <pc:docChg chg="undo redo custSel addSld delSld modSld sldOrd">
      <pc:chgData name="Stojkovic Danilo" userId="16d1c0ab-8ae6-4327-a248-ceabff457bcb" providerId="ADAL" clId="{2D5CB063-A36E-4D1E-8BEF-3D93CB60C530}" dt="2022-03-08T17:23:48.214" v="5838" actId="1037"/>
      <pc:docMkLst>
        <pc:docMk/>
      </pc:docMkLst>
      <pc:sldChg chg="addSp modSp mod">
        <pc:chgData name="Stojkovic Danilo" userId="16d1c0ab-8ae6-4327-a248-ceabff457bcb" providerId="ADAL" clId="{2D5CB063-A36E-4D1E-8BEF-3D93CB60C530}" dt="2022-03-08T17:15:57.741" v="5752" actId="207"/>
        <pc:sldMkLst>
          <pc:docMk/>
          <pc:sldMk cId="3962583941" sldId="256"/>
        </pc:sldMkLst>
        <pc:spChg chg="mod">
          <ac:chgData name="Stojkovic Danilo" userId="16d1c0ab-8ae6-4327-a248-ceabff457bcb" providerId="ADAL" clId="{2D5CB063-A36E-4D1E-8BEF-3D93CB60C530}" dt="2022-02-18T11:50:59.344" v="2313" actId="1037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Stojkovic Danilo" userId="16d1c0ab-8ae6-4327-a248-ceabff457bcb" providerId="ADAL" clId="{2D5CB063-A36E-4D1E-8BEF-3D93CB60C530}" dt="2022-02-18T11:51:10.470" v="2317" actId="1036"/>
          <ac:spMkLst>
            <pc:docMk/>
            <pc:sldMk cId="3962583941" sldId="256"/>
            <ac:spMk id="3" creationId="{00000000-0000-0000-0000-000000000000}"/>
          </ac:spMkLst>
        </pc:spChg>
        <pc:spChg chg="add mod">
          <ac:chgData name="Stojkovic Danilo" userId="16d1c0ab-8ae6-4327-a248-ceabff457bcb" providerId="ADAL" clId="{2D5CB063-A36E-4D1E-8BEF-3D93CB60C530}" dt="2022-02-18T11:41:31.375" v="2071" actId="1076"/>
          <ac:spMkLst>
            <pc:docMk/>
            <pc:sldMk cId="3962583941" sldId="256"/>
            <ac:spMk id="4" creationId="{971C6D27-EBFE-495F-8F53-2F797A1F9D42}"/>
          </ac:spMkLst>
        </pc:spChg>
        <pc:spChg chg="add mod">
          <ac:chgData name="Stojkovic Danilo" userId="16d1c0ab-8ae6-4327-a248-ceabff457bcb" providerId="ADAL" clId="{2D5CB063-A36E-4D1E-8BEF-3D93CB60C530}" dt="2022-02-18T11:41:36.277" v="2074" actId="1076"/>
          <ac:spMkLst>
            <pc:docMk/>
            <pc:sldMk cId="3962583941" sldId="256"/>
            <ac:spMk id="5" creationId="{21C9E461-2F81-4467-B6BE-C567345646C3}"/>
          </ac:spMkLst>
        </pc:spChg>
        <pc:spChg chg="add mod">
          <ac:chgData name="Stojkovic Danilo" userId="16d1c0ab-8ae6-4327-a248-ceabff457bcb" providerId="ADAL" clId="{2D5CB063-A36E-4D1E-8BEF-3D93CB60C530}" dt="2022-03-08T14:43:08.239" v="3189" actId="2711"/>
          <ac:spMkLst>
            <pc:docMk/>
            <pc:sldMk cId="3962583941" sldId="256"/>
            <ac:spMk id="6" creationId="{C17F2855-F16F-4FCE-AC29-4E8AD05AA473}"/>
          </ac:spMkLst>
        </pc:spChg>
        <pc:spChg chg="mod">
          <ac:chgData name="Stojkovic Danilo" userId="16d1c0ab-8ae6-4327-a248-ceabff457bcb" providerId="ADAL" clId="{2D5CB063-A36E-4D1E-8BEF-3D93CB60C530}" dt="2022-03-08T17:15:39.485" v="5750" actId="403"/>
          <ac:spMkLst>
            <pc:docMk/>
            <pc:sldMk cId="3962583941" sldId="256"/>
            <ac:spMk id="8" creationId="{EC03F6E0-8BED-4913-8320-51F3B519E04F}"/>
          </ac:spMkLst>
        </pc:spChg>
        <pc:spChg chg="add mod ord">
          <ac:chgData name="Stojkovic Danilo" userId="16d1c0ab-8ae6-4327-a248-ceabff457bcb" providerId="ADAL" clId="{2D5CB063-A36E-4D1E-8BEF-3D93CB60C530}" dt="2022-02-18T11:41:33.725" v="2073" actId="1076"/>
          <ac:spMkLst>
            <pc:docMk/>
            <pc:sldMk cId="3962583941" sldId="256"/>
            <ac:spMk id="12" creationId="{26AF85FE-AABD-4811-A691-0F87FF26BCA2}"/>
          </ac:spMkLst>
        </pc:spChg>
        <pc:spChg chg="add mod">
          <ac:chgData name="Stojkovic Danilo" userId="16d1c0ab-8ae6-4327-a248-ceabff457bcb" providerId="ADAL" clId="{2D5CB063-A36E-4D1E-8BEF-3D93CB60C530}" dt="2022-03-08T14:43:32.732" v="3210" actId="1076"/>
          <ac:spMkLst>
            <pc:docMk/>
            <pc:sldMk cId="3962583941" sldId="256"/>
            <ac:spMk id="13" creationId="{CC19CBE7-E98E-4737-84BB-DCB014E7BE87}"/>
          </ac:spMkLst>
        </pc:spChg>
        <pc:spChg chg="add mod">
          <ac:chgData name="Stojkovic Danilo" userId="16d1c0ab-8ae6-4327-a248-ceabff457bcb" providerId="ADAL" clId="{2D5CB063-A36E-4D1E-8BEF-3D93CB60C530}" dt="2022-03-08T16:07:51.426" v="5163"/>
          <ac:spMkLst>
            <pc:docMk/>
            <pc:sldMk cId="3962583941" sldId="256"/>
            <ac:spMk id="14" creationId="{7EEA1F88-C5F5-4250-90EF-6ACC8264152D}"/>
          </ac:spMkLst>
        </pc:spChg>
        <pc:spChg chg="mod">
          <ac:chgData name="Stojkovic Danilo" userId="16d1c0ab-8ae6-4327-a248-ceabff457bcb" providerId="ADAL" clId="{2D5CB063-A36E-4D1E-8BEF-3D93CB60C530}" dt="2022-03-08T17:15:39.485" v="5750" actId="403"/>
          <ac:spMkLst>
            <pc:docMk/>
            <pc:sldMk cId="3962583941" sldId="256"/>
            <ac:spMk id="17" creationId="{614272EB-BC0D-445F-92A6-45CDE51E4A40}"/>
          </ac:spMkLst>
        </pc:spChg>
        <pc:spChg chg="mod">
          <ac:chgData name="Stojkovic Danilo" userId="16d1c0ab-8ae6-4327-a248-ceabff457bcb" providerId="ADAL" clId="{2D5CB063-A36E-4D1E-8BEF-3D93CB60C530}" dt="2022-03-08T17:15:57.741" v="5752" actId="207"/>
          <ac:spMkLst>
            <pc:docMk/>
            <pc:sldMk cId="3962583941" sldId="256"/>
            <ac:spMk id="18" creationId="{C6D24D8F-EDDE-41BC-BB9D-EC5010E69A15}"/>
          </ac:spMkLst>
        </pc:spChg>
        <pc:picChg chg="add mod">
          <ac:chgData name="Stojkovic Danilo" userId="16d1c0ab-8ae6-4327-a248-ceabff457bcb" providerId="ADAL" clId="{2D5CB063-A36E-4D1E-8BEF-3D93CB60C530}" dt="2022-02-18T11:50:31.847" v="2300" actId="1038"/>
          <ac:picMkLst>
            <pc:docMk/>
            <pc:sldMk cId="3962583941" sldId="256"/>
            <ac:picMk id="7" creationId="{28B70C91-2902-4942-9CEB-478809C3350A}"/>
          </ac:picMkLst>
        </pc:picChg>
        <pc:picChg chg="add mod">
          <ac:chgData name="Stojkovic Danilo" userId="16d1c0ab-8ae6-4327-a248-ceabff457bcb" providerId="ADAL" clId="{2D5CB063-A36E-4D1E-8BEF-3D93CB60C530}" dt="2022-02-18T11:40:57.859" v="2060" actId="1076"/>
          <ac:picMkLst>
            <pc:docMk/>
            <pc:sldMk cId="3962583941" sldId="256"/>
            <ac:picMk id="9" creationId="{5BB71EE9-1C97-40A3-AD92-2613701E011A}"/>
          </ac:picMkLst>
        </pc:picChg>
        <pc:picChg chg="add mod">
          <ac:chgData name="Stojkovic Danilo" userId="16d1c0ab-8ae6-4327-a248-ceabff457bcb" providerId="ADAL" clId="{2D5CB063-A36E-4D1E-8BEF-3D93CB60C530}" dt="2022-02-18T11:41:00.213" v="2062" actId="1076"/>
          <ac:picMkLst>
            <pc:docMk/>
            <pc:sldMk cId="3962583941" sldId="256"/>
            <ac:picMk id="11" creationId="{2BF7BB67-FC0F-4D37-9F53-BE543E0A5A0B}"/>
          </ac:picMkLst>
        </pc:picChg>
      </pc:sldChg>
      <pc:sldChg chg="addSp delSp modSp new del mod ord">
        <pc:chgData name="Stojkovic Danilo" userId="16d1c0ab-8ae6-4327-a248-ceabff457bcb" providerId="ADAL" clId="{2D5CB063-A36E-4D1E-8BEF-3D93CB60C530}" dt="2022-03-08T14:22:25.691" v="3090" actId="47"/>
        <pc:sldMkLst>
          <pc:docMk/>
          <pc:sldMk cId="594569175" sldId="257"/>
        </pc:sldMkLst>
        <pc:spChg chg="mod">
          <ac:chgData name="Stojkovic Danilo" userId="16d1c0ab-8ae6-4327-a248-ceabff457bcb" providerId="ADAL" clId="{2D5CB063-A36E-4D1E-8BEF-3D93CB60C530}" dt="2022-02-18T11:16:31.657" v="1585" actId="20577"/>
          <ac:spMkLst>
            <pc:docMk/>
            <pc:sldMk cId="594569175" sldId="257"/>
            <ac:spMk id="2" creationId="{608FD0CA-B6BA-4A51-836C-4F09E44FF9FD}"/>
          </ac:spMkLst>
        </pc:spChg>
        <pc:spChg chg="del mod">
          <ac:chgData name="Stojkovic Danilo" userId="16d1c0ab-8ae6-4327-a248-ceabff457bcb" providerId="ADAL" clId="{2D5CB063-A36E-4D1E-8BEF-3D93CB60C530}" dt="2022-02-18T11:07:02.093" v="1550" actId="478"/>
          <ac:spMkLst>
            <pc:docMk/>
            <pc:sldMk cId="594569175" sldId="257"/>
            <ac:spMk id="3" creationId="{16EBC6E7-8D62-44EC-976F-6C6A7E52E6C9}"/>
          </ac:spMkLst>
        </pc:spChg>
        <pc:spChg chg="add mod ord">
          <ac:chgData name="Stojkovic Danilo" userId="16d1c0ab-8ae6-4327-a248-ceabff457bcb" providerId="ADAL" clId="{2D5CB063-A36E-4D1E-8BEF-3D93CB60C530}" dt="2022-02-18T11:06:55.058" v="1548" actId="167"/>
          <ac:spMkLst>
            <pc:docMk/>
            <pc:sldMk cId="594569175" sldId="257"/>
            <ac:spMk id="4" creationId="{1FE7BEA8-C545-472D-9FA0-14A180317382}"/>
          </ac:spMkLst>
        </pc:spChg>
        <pc:picChg chg="add del mod">
          <ac:chgData name="Stojkovic Danilo" userId="16d1c0ab-8ae6-4327-a248-ceabff457bcb" providerId="ADAL" clId="{2D5CB063-A36E-4D1E-8BEF-3D93CB60C530}" dt="2022-02-18T11:17:19.302" v="1595" actId="478"/>
          <ac:picMkLst>
            <pc:docMk/>
            <pc:sldMk cId="594569175" sldId="257"/>
            <ac:picMk id="6" creationId="{D30D611E-1E2B-4428-9ABA-4A160EC2BF7F}"/>
          </ac:picMkLst>
        </pc:picChg>
        <pc:picChg chg="add mod ord modCrop">
          <ac:chgData name="Stojkovic Danilo" userId="16d1c0ab-8ae6-4327-a248-ceabff457bcb" providerId="ADAL" clId="{2D5CB063-A36E-4D1E-8BEF-3D93CB60C530}" dt="2022-02-18T11:24:19.744" v="1675" actId="1076"/>
          <ac:picMkLst>
            <pc:docMk/>
            <pc:sldMk cId="594569175" sldId="257"/>
            <ac:picMk id="8" creationId="{9332A19F-B06D-4756-9C80-EB161E793107}"/>
          </ac:picMkLst>
        </pc:picChg>
        <pc:picChg chg="add mod ord modCrop">
          <ac:chgData name="Stojkovic Danilo" userId="16d1c0ab-8ae6-4327-a248-ceabff457bcb" providerId="ADAL" clId="{2D5CB063-A36E-4D1E-8BEF-3D93CB60C530}" dt="2022-02-18T11:26:31.701" v="1758" actId="1036"/>
          <ac:picMkLst>
            <pc:docMk/>
            <pc:sldMk cId="594569175" sldId="257"/>
            <ac:picMk id="12" creationId="{7A125E4F-BB3B-4E6F-8764-BCF4FF5DBCD6}"/>
          </ac:picMkLst>
        </pc:picChg>
        <pc:picChg chg="add mod">
          <ac:chgData name="Stojkovic Danilo" userId="16d1c0ab-8ae6-4327-a248-ceabff457bcb" providerId="ADAL" clId="{2D5CB063-A36E-4D1E-8BEF-3D93CB60C530}" dt="2022-02-18T11:26:03.048" v="1751" actId="1036"/>
          <ac:picMkLst>
            <pc:docMk/>
            <pc:sldMk cId="594569175" sldId="257"/>
            <ac:picMk id="26" creationId="{62D7C4E4-D321-4033-B6D7-5219932D1EF9}"/>
          </ac:picMkLst>
        </pc:picChg>
        <pc:picChg chg="add del mod">
          <ac:chgData name="Stojkovic Danilo" userId="16d1c0ab-8ae6-4327-a248-ceabff457bcb" providerId="ADAL" clId="{2D5CB063-A36E-4D1E-8BEF-3D93CB60C530}" dt="2022-02-18T11:20:25.485" v="1622" actId="478"/>
          <ac:picMkLst>
            <pc:docMk/>
            <pc:sldMk cId="594569175" sldId="257"/>
            <ac:picMk id="32" creationId="{6D2343B6-A4E9-4637-9AF2-1EB974B75D2F}"/>
          </ac:picMkLst>
        </pc:picChg>
        <pc:picChg chg="add mod modCrop">
          <ac:chgData name="Stojkovic Danilo" userId="16d1c0ab-8ae6-4327-a248-ceabff457bcb" providerId="ADAL" clId="{2D5CB063-A36E-4D1E-8BEF-3D93CB60C530}" dt="2022-02-18T11:25:50.328" v="1739" actId="732"/>
          <ac:picMkLst>
            <pc:docMk/>
            <pc:sldMk cId="594569175" sldId="257"/>
            <ac:picMk id="34" creationId="{4155B5BE-334D-495D-B43E-1E68D7A50FDE}"/>
          </ac:picMkLst>
        </pc:picChg>
        <pc:picChg chg="add mod ord modCrop">
          <ac:chgData name="Stojkovic Danilo" userId="16d1c0ab-8ae6-4327-a248-ceabff457bcb" providerId="ADAL" clId="{2D5CB063-A36E-4D1E-8BEF-3D93CB60C530}" dt="2022-02-18T11:26:35.395" v="1759" actId="1076"/>
          <ac:picMkLst>
            <pc:docMk/>
            <pc:sldMk cId="594569175" sldId="257"/>
            <ac:picMk id="35" creationId="{30B47B3E-0662-4641-80CC-689FC21B7DDD}"/>
          </ac:picMkLst>
        </pc:picChg>
        <pc:picChg chg="add mod">
          <ac:chgData name="Stojkovic Danilo" userId="16d1c0ab-8ae6-4327-a248-ceabff457bcb" providerId="ADAL" clId="{2D5CB063-A36E-4D1E-8BEF-3D93CB60C530}" dt="2022-02-18T11:24:36.437" v="1683" actId="571"/>
          <ac:picMkLst>
            <pc:docMk/>
            <pc:sldMk cId="594569175" sldId="257"/>
            <ac:picMk id="38" creationId="{E431A4EC-E73C-4EC1-A189-244E35182C81}"/>
          </ac:picMkLst>
        </pc:picChg>
        <pc:picChg chg="add mod">
          <ac:chgData name="Stojkovic Danilo" userId="16d1c0ab-8ae6-4327-a248-ceabff457bcb" providerId="ADAL" clId="{2D5CB063-A36E-4D1E-8BEF-3D93CB60C530}" dt="2022-02-18T11:25:21.844" v="1734" actId="571"/>
          <ac:picMkLst>
            <pc:docMk/>
            <pc:sldMk cId="594569175" sldId="257"/>
            <ac:picMk id="42" creationId="{CB57BBC1-EAD0-4EF9-B02C-86837E0E2FA8}"/>
          </ac:picMkLst>
        </pc:picChg>
        <pc:picChg chg="add mod">
          <ac:chgData name="Stojkovic Danilo" userId="16d1c0ab-8ae6-4327-a248-ceabff457bcb" providerId="ADAL" clId="{2D5CB063-A36E-4D1E-8BEF-3D93CB60C530}" dt="2022-02-18T11:25:25.401" v="1736" actId="571"/>
          <ac:picMkLst>
            <pc:docMk/>
            <pc:sldMk cId="594569175" sldId="257"/>
            <ac:picMk id="43" creationId="{51F7A41D-27D1-4046-890B-F020D993085C}"/>
          </ac:picMkLst>
        </pc:picChg>
        <pc:cxnChg chg="add mod">
          <ac:chgData name="Stojkovic Danilo" userId="16d1c0ab-8ae6-4327-a248-ceabff457bcb" providerId="ADAL" clId="{2D5CB063-A36E-4D1E-8BEF-3D93CB60C530}" dt="2022-02-18T11:25:59.198" v="1744" actId="14100"/>
          <ac:cxnSpMkLst>
            <pc:docMk/>
            <pc:sldMk cId="594569175" sldId="257"/>
            <ac:cxnSpMk id="10" creationId="{1281FE4F-822F-47DF-9501-BAC477D2D85C}"/>
          </ac:cxnSpMkLst>
        </pc:cxnChg>
        <pc:cxnChg chg="add del mod">
          <ac:chgData name="Stojkovic Danilo" userId="16d1c0ab-8ae6-4327-a248-ceabff457bcb" providerId="ADAL" clId="{2D5CB063-A36E-4D1E-8BEF-3D93CB60C530}" dt="2022-02-18T11:18:21.667" v="1607" actId="478"/>
          <ac:cxnSpMkLst>
            <pc:docMk/>
            <pc:sldMk cId="594569175" sldId="257"/>
            <ac:cxnSpMk id="14" creationId="{841D8ADF-E84B-4E8B-B466-6811E534B3E0}"/>
          </ac:cxnSpMkLst>
        </pc:cxnChg>
      </pc:sldChg>
      <pc:sldChg chg="addSp delSp modSp add mod">
        <pc:chgData name="Stojkovic Danilo" userId="16d1c0ab-8ae6-4327-a248-ceabff457bcb" providerId="ADAL" clId="{2D5CB063-A36E-4D1E-8BEF-3D93CB60C530}" dt="2022-03-08T17:22:10.693" v="5825" actId="14100"/>
        <pc:sldMkLst>
          <pc:docMk/>
          <pc:sldMk cId="3280015603" sldId="258"/>
        </pc:sldMkLst>
        <pc:spChg chg="mod ord">
          <ac:chgData name="Stojkovic Danilo" userId="16d1c0ab-8ae6-4327-a248-ceabff457bcb" providerId="ADAL" clId="{2D5CB063-A36E-4D1E-8BEF-3D93CB60C530}" dt="2022-02-18T10:50:08.003" v="1481"/>
          <ac:spMkLst>
            <pc:docMk/>
            <pc:sldMk cId="3280015603" sldId="258"/>
            <ac:spMk id="2" creationId="{608FD0CA-B6BA-4A51-836C-4F09E44FF9FD}"/>
          </ac:spMkLst>
        </pc:spChg>
        <pc:spChg chg="mod ord">
          <ac:chgData name="Stojkovic Danilo" userId="16d1c0ab-8ae6-4327-a248-ceabff457bcb" providerId="ADAL" clId="{2D5CB063-A36E-4D1E-8BEF-3D93CB60C530}" dt="2022-02-18T10:50:08.003" v="1481"/>
          <ac:spMkLst>
            <pc:docMk/>
            <pc:sldMk cId="3280015603" sldId="258"/>
            <ac:spMk id="3" creationId="{16EBC6E7-8D62-44EC-976F-6C6A7E52E6C9}"/>
          </ac:spMkLst>
        </pc:spChg>
        <pc:spChg chg="add del mod">
          <ac:chgData name="Stojkovic Danilo" userId="16d1c0ab-8ae6-4327-a248-ceabff457bcb" providerId="ADAL" clId="{2D5CB063-A36E-4D1E-8BEF-3D93CB60C530}" dt="2022-02-18T10:01:48.179" v="524" actId="478"/>
          <ac:spMkLst>
            <pc:docMk/>
            <pc:sldMk cId="3280015603" sldId="258"/>
            <ac:spMk id="4" creationId="{EC3C31B8-0A75-4F2D-9017-1D3DABF7F7FB}"/>
          </ac:spMkLst>
        </pc:spChg>
        <pc:spChg chg="mod">
          <ac:chgData name="Stojkovic Danilo" userId="16d1c0ab-8ae6-4327-a248-ceabff457bcb" providerId="ADAL" clId="{2D5CB063-A36E-4D1E-8BEF-3D93CB60C530}" dt="2022-03-08T17:19:50.878" v="5793" actId="2711"/>
          <ac:spMkLst>
            <pc:docMk/>
            <pc:sldMk cId="3280015603" sldId="258"/>
            <ac:spMk id="5" creationId="{AA1AA6F6-68F5-4383-B9C1-E42A583BC8AC}"/>
          </ac:spMkLst>
        </pc:spChg>
        <pc:spChg chg="add del mod">
          <ac:chgData name="Stojkovic Danilo" userId="16d1c0ab-8ae6-4327-a248-ceabff457bcb" providerId="ADAL" clId="{2D5CB063-A36E-4D1E-8BEF-3D93CB60C530}" dt="2022-02-18T10:34:44.176" v="1143" actId="478"/>
          <ac:spMkLst>
            <pc:docMk/>
            <pc:sldMk cId="3280015603" sldId="258"/>
            <ac:spMk id="5" creationId="{DAF4E9B5-7FA3-4A4E-82F3-C700ECC80718}"/>
          </ac:spMkLst>
        </pc:spChg>
        <pc:spChg chg="mod">
          <ac:chgData name="Stojkovic Danilo" userId="16d1c0ab-8ae6-4327-a248-ceabff457bcb" providerId="ADAL" clId="{2D5CB063-A36E-4D1E-8BEF-3D93CB60C530}" dt="2022-03-08T17:19:50.878" v="5793" actId="2711"/>
          <ac:spMkLst>
            <pc:docMk/>
            <pc:sldMk cId="3280015603" sldId="258"/>
            <ac:spMk id="10" creationId="{E0DF7325-A960-4174-A664-397716D3B07C}"/>
          </ac:spMkLst>
        </pc:spChg>
        <pc:spChg chg="mod">
          <ac:chgData name="Stojkovic Danilo" userId="16d1c0ab-8ae6-4327-a248-ceabff457bcb" providerId="ADAL" clId="{2D5CB063-A36E-4D1E-8BEF-3D93CB60C530}" dt="2022-03-08T17:19:50.878" v="5793" actId="2711"/>
          <ac:spMkLst>
            <pc:docMk/>
            <pc:sldMk cId="3280015603" sldId="258"/>
            <ac:spMk id="12" creationId="{AB553328-BCFB-4651-9290-97B7CD9487FB}"/>
          </ac:spMkLst>
        </pc:spChg>
        <pc:spChg chg="add mod">
          <ac:chgData name="Stojkovic Danilo" userId="16d1c0ab-8ae6-4327-a248-ceabff457bcb" providerId="ADAL" clId="{2D5CB063-A36E-4D1E-8BEF-3D93CB60C530}" dt="2022-03-08T14:44:18.475" v="3221"/>
          <ac:spMkLst>
            <pc:docMk/>
            <pc:sldMk cId="3280015603" sldId="258"/>
            <ac:spMk id="14" creationId="{84C5F159-2201-415E-B9F2-2CFFCD45FA0A}"/>
          </ac:spMkLst>
        </pc:spChg>
        <pc:spChg chg="add mod">
          <ac:chgData name="Stojkovic Danilo" userId="16d1c0ab-8ae6-4327-a248-ceabff457bcb" providerId="ADAL" clId="{2D5CB063-A36E-4D1E-8BEF-3D93CB60C530}" dt="2022-03-08T14:44:08.961" v="3219"/>
          <ac:spMkLst>
            <pc:docMk/>
            <pc:sldMk cId="3280015603" sldId="258"/>
            <ac:spMk id="16" creationId="{6D598744-A4CC-4B1F-ABF6-10937F0C57E5}"/>
          </ac:spMkLst>
        </pc:spChg>
        <pc:spChg chg="add mod">
          <ac:chgData name="Stojkovic Danilo" userId="16d1c0ab-8ae6-4327-a248-ceabff457bcb" providerId="ADAL" clId="{2D5CB063-A36E-4D1E-8BEF-3D93CB60C530}" dt="2022-03-08T16:09:27.203" v="5196" actId="20577"/>
          <ac:spMkLst>
            <pc:docMk/>
            <pc:sldMk cId="3280015603" sldId="258"/>
            <ac:spMk id="18" creationId="{7C5F5237-298B-4012-8997-BA1877408216}"/>
          </ac:spMkLst>
        </pc:spChg>
        <pc:spChg chg="add mod">
          <ac:chgData name="Stojkovic Danilo" userId="16d1c0ab-8ae6-4327-a248-ceabff457bcb" providerId="ADAL" clId="{2D5CB063-A36E-4D1E-8BEF-3D93CB60C530}" dt="2022-03-08T17:22:10.693" v="5825" actId="14100"/>
          <ac:spMkLst>
            <pc:docMk/>
            <pc:sldMk cId="3280015603" sldId="258"/>
            <ac:spMk id="24" creationId="{5B5114B2-04E2-413B-9552-4379085EA73A}"/>
          </ac:spMkLst>
        </pc:spChg>
        <pc:picChg chg="add del mod">
          <ac:chgData name="Stojkovic Danilo" userId="16d1c0ab-8ae6-4327-a248-ceabff457bcb" providerId="ADAL" clId="{2D5CB063-A36E-4D1E-8BEF-3D93CB60C530}" dt="2022-02-18T10:05:28.600" v="587" actId="478"/>
          <ac:picMkLst>
            <pc:docMk/>
            <pc:sldMk cId="3280015603" sldId="258"/>
            <ac:picMk id="7" creationId="{4FFC3A3E-F89F-4039-BF34-E780F9D25028}"/>
          </ac:picMkLst>
        </pc:picChg>
        <pc:picChg chg="add mod">
          <ac:chgData name="Stojkovic Danilo" userId="16d1c0ab-8ae6-4327-a248-ceabff457bcb" providerId="ADAL" clId="{2D5CB063-A36E-4D1E-8BEF-3D93CB60C530}" dt="2022-02-18T10:35:57.337" v="1170" actId="1076"/>
          <ac:picMkLst>
            <pc:docMk/>
            <pc:sldMk cId="3280015603" sldId="258"/>
            <ac:picMk id="9" creationId="{D375266F-6761-449D-BC8C-883C17BF477D}"/>
          </ac:picMkLst>
        </pc:picChg>
        <pc:picChg chg="add mod">
          <ac:chgData name="Stojkovic Danilo" userId="16d1c0ab-8ae6-4327-a248-ceabff457bcb" providerId="ADAL" clId="{2D5CB063-A36E-4D1E-8BEF-3D93CB60C530}" dt="2022-02-18T10:36:24.782" v="1189" actId="1076"/>
          <ac:picMkLst>
            <pc:docMk/>
            <pc:sldMk cId="3280015603" sldId="258"/>
            <ac:picMk id="11" creationId="{45912CED-C0CC-4238-BA38-E0349E044F5E}"/>
          </ac:picMkLst>
        </pc:picChg>
        <pc:picChg chg="add mod modCrop">
          <ac:chgData name="Stojkovic Danilo" userId="16d1c0ab-8ae6-4327-a248-ceabff457bcb" providerId="ADAL" clId="{2D5CB063-A36E-4D1E-8BEF-3D93CB60C530}" dt="2022-02-18T10:36:26.052" v="1190" actId="1076"/>
          <ac:picMkLst>
            <pc:docMk/>
            <pc:sldMk cId="3280015603" sldId="258"/>
            <ac:picMk id="13" creationId="{098ECE64-3165-4F7A-BADC-B8B89D4732C0}"/>
          </ac:picMkLst>
        </pc:picChg>
        <pc:picChg chg="add mod">
          <ac:chgData name="Stojkovic Danilo" userId="16d1c0ab-8ae6-4327-a248-ceabff457bcb" providerId="ADAL" clId="{2D5CB063-A36E-4D1E-8BEF-3D93CB60C530}" dt="2022-02-18T10:35:54.851" v="1168" actId="1076"/>
          <ac:picMkLst>
            <pc:docMk/>
            <pc:sldMk cId="3280015603" sldId="258"/>
            <ac:picMk id="15" creationId="{D6F78B7C-67A9-4300-B60B-76CB9A051B91}"/>
          </ac:picMkLst>
        </pc:picChg>
        <pc:picChg chg="add mod">
          <ac:chgData name="Stojkovic Danilo" userId="16d1c0ab-8ae6-4327-a248-ceabff457bcb" providerId="ADAL" clId="{2D5CB063-A36E-4D1E-8BEF-3D93CB60C530}" dt="2022-02-18T10:35:47.191" v="1164" actId="1076"/>
          <ac:picMkLst>
            <pc:docMk/>
            <pc:sldMk cId="3280015603" sldId="258"/>
            <ac:picMk id="17" creationId="{8F2EF31F-0FF7-43FB-B49F-CB1964D83C54}"/>
          </ac:picMkLst>
        </pc:picChg>
        <pc:picChg chg="add mod">
          <ac:chgData name="Stojkovic Danilo" userId="16d1c0ab-8ae6-4327-a248-ceabff457bcb" providerId="ADAL" clId="{2D5CB063-A36E-4D1E-8BEF-3D93CB60C530}" dt="2022-02-18T10:36:17.219" v="1184" actId="1076"/>
          <ac:picMkLst>
            <pc:docMk/>
            <pc:sldMk cId="3280015603" sldId="258"/>
            <ac:picMk id="19" creationId="{DDB9CE64-A09F-4AE8-8734-FA54D8BA3576}"/>
          </ac:picMkLst>
        </pc:picChg>
        <pc:picChg chg="add mod">
          <ac:chgData name="Stojkovic Danilo" userId="16d1c0ab-8ae6-4327-a248-ceabff457bcb" providerId="ADAL" clId="{2D5CB063-A36E-4D1E-8BEF-3D93CB60C530}" dt="2022-02-18T11:54:25.470" v="2357" actId="1076"/>
          <ac:picMkLst>
            <pc:docMk/>
            <pc:sldMk cId="3280015603" sldId="258"/>
            <ac:picMk id="21" creationId="{C2672842-596B-404B-A603-3F2452106E68}"/>
          </ac:picMkLst>
        </pc:picChg>
        <pc:picChg chg="add mod">
          <ac:chgData name="Stojkovic Danilo" userId="16d1c0ab-8ae6-4327-a248-ceabff457bcb" providerId="ADAL" clId="{2D5CB063-A36E-4D1E-8BEF-3D93CB60C530}" dt="2022-02-18T11:54:22.210" v="2355" actId="1076"/>
          <ac:picMkLst>
            <pc:docMk/>
            <pc:sldMk cId="3280015603" sldId="258"/>
            <ac:picMk id="23" creationId="{2583BE15-6E31-411C-8ED1-EDCFCE04945D}"/>
          </ac:picMkLst>
        </pc:picChg>
      </pc:sldChg>
      <pc:sldChg chg="addSp delSp modSp add del mod">
        <pc:chgData name="Stojkovic Danilo" userId="16d1c0ab-8ae6-4327-a248-ceabff457bcb" providerId="ADAL" clId="{2D5CB063-A36E-4D1E-8BEF-3D93CB60C530}" dt="2022-03-08T13:37:04.854" v="2822" actId="47"/>
        <pc:sldMkLst>
          <pc:docMk/>
          <pc:sldMk cId="3287797345" sldId="259"/>
        </pc:sldMkLst>
        <pc:spChg chg="mod ord">
          <ac:chgData name="Stojkovic Danilo" userId="16d1c0ab-8ae6-4327-a248-ceabff457bcb" providerId="ADAL" clId="{2D5CB063-A36E-4D1E-8BEF-3D93CB60C530}" dt="2022-02-18T11:52:27.388" v="2333" actId="1076"/>
          <ac:spMkLst>
            <pc:docMk/>
            <pc:sldMk cId="3287797345" sldId="259"/>
            <ac:spMk id="2" creationId="{608FD0CA-B6BA-4A51-836C-4F09E44FF9FD}"/>
          </ac:spMkLst>
        </pc:spChg>
        <pc:spChg chg="mod ord">
          <ac:chgData name="Stojkovic Danilo" userId="16d1c0ab-8ae6-4327-a248-ceabff457bcb" providerId="ADAL" clId="{2D5CB063-A36E-4D1E-8BEF-3D93CB60C530}" dt="2022-02-18T11:52:25.186" v="2332" actId="1076"/>
          <ac:spMkLst>
            <pc:docMk/>
            <pc:sldMk cId="3287797345" sldId="259"/>
            <ac:spMk id="3" creationId="{16EBC6E7-8D62-44EC-976F-6C6A7E52E6C9}"/>
          </ac:spMkLst>
        </pc:spChg>
        <pc:spChg chg="add mod">
          <ac:chgData name="Stojkovic Danilo" userId="16d1c0ab-8ae6-4327-a248-ceabff457bcb" providerId="ADAL" clId="{2D5CB063-A36E-4D1E-8BEF-3D93CB60C530}" dt="2022-02-18T11:52:29.641" v="2334" actId="14100"/>
          <ac:spMkLst>
            <pc:docMk/>
            <pc:sldMk cId="3287797345" sldId="259"/>
            <ac:spMk id="4" creationId="{16884112-5D03-4B39-B6CE-04D548F086C7}"/>
          </ac:spMkLst>
        </pc:spChg>
        <pc:picChg chg="add del mod">
          <ac:chgData name="Stojkovic Danilo" userId="16d1c0ab-8ae6-4327-a248-ceabff457bcb" providerId="ADAL" clId="{2D5CB063-A36E-4D1E-8BEF-3D93CB60C530}" dt="2022-02-18T10:40:39.892" v="1296" actId="478"/>
          <ac:picMkLst>
            <pc:docMk/>
            <pc:sldMk cId="3287797345" sldId="259"/>
            <ac:picMk id="6" creationId="{5C8FF9CD-AB68-4091-A03B-5E64FBB384E7}"/>
          </ac:picMkLst>
        </pc:picChg>
        <pc:picChg chg="add mod">
          <ac:chgData name="Stojkovic Danilo" userId="16d1c0ab-8ae6-4327-a248-ceabff457bcb" providerId="ADAL" clId="{2D5CB063-A36E-4D1E-8BEF-3D93CB60C530}" dt="2022-02-18T11:52:57.069" v="2348" actId="1076"/>
          <ac:picMkLst>
            <pc:docMk/>
            <pc:sldMk cId="3287797345" sldId="259"/>
            <ac:picMk id="8" creationId="{F690FE43-A61B-418B-9C57-6F5E064C315C}"/>
          </ac:picMkLst>
        </pc:picChg>
        <pc:picChg chg="add mod">
          <ac:chgData name="Stojkovic Danilo" userId="16d1c0ab-8ae6-4327-a248-ceabff457bcb" providerId="ADAL" clId="{2D5CB063-A36E-4D1E-8BEF-3D93CB60C530}" dt="2022-02-18T11:52:52.782" v="2346" actId="1076"/>
          <ac:picMkLst>
            <pc:docMk/>
            <pc:sldMk cId="3287797345" sldId="259"/>
            <ac:picMk id="10" creationId="{65862328-860E-498A-AC28-C7B8E9ED163C}"/>
          </ac:picMkLst>
        </pc:picChg>
        <pc:picChg chg="add mod">
          <ac:chgData name="Stojkovic Danilo" userId="16d1c0ab-8ae6-4327-a248-ceabff457bcb" providerId="ADAL" clId="{2D5CB063-A36E-4D1E-8BEF-3D93CB60C530}" dt="2022-02-18T11:52:51.694" v="2345" actId="1076"/>
          <ac:picMkLst>
            <pc:docMk/>
            <pc:sldMk cId="3287797345" sldId="259"/>
            <ac:picMk id="12" creationId="{A41A1840-0083-4098-B263-DA8C0CEAE8CD}"/>
          </ac:picMkLst>
        </pc:picChg>
        <pc:picChg chg="add mod">
          <ac:chgData name="Stojkovic Danilo" userId="16d1c0ab-8ae6-4327-a248-ceabff457bcb" providerId="ADAL" clId="{2D5CB063-A36E-4D1E-8BEF-3D93CB60C530}" dt="2022-02-18T11:52:54.344" v="2347" actId="1076"/>
          <ac:picMkLst>
            <pc:docMk/>
            <pc:sldMk cId="3287797345" sldId="259"/>
            <ac:picMk id="13" creationId="{14B5BAD5-C997-486E-844D-7F9115DF9EA9}"/>
          </ac:picMkLst>
        </pc:picChg>
      </pc:sldChg>
      <pc:sldChg chg="addSp delSp modSp add del mod setBg">
        <pc:chgData name="Stojkovic Danilo" userId="16d1c0ab-8ae6-4327-a248-ceabff457bcb" providerId="ADAL" clId="{2D5CB063-A36E-4D1E-8BEF-3D93CB60C530}" dt="2022-03-08T13:37:04.854" v="2822" actId="47"/>
        <pc:sldMkLst>
          <pc:docMk/>
          <pc:sldMk cId="2171694238" sldId="260"/>
        </pc:sldMkLst>
        <pc:spChg chg="mod ord">
          <ac:chgData name="Stojkovic Danilo" userId="16d1c0ab-8ae6-4327-a248-ceabff457bcb" providerId="ADAL" clId="{2D5CB063-A36E-4D1E-8BEF-3D93CB60C530}" dt="2022-02-18T10:49:43.984" v="1479"/>
          <ac:spMkLst>
            <pc:docMk/>
            <pc:sldMk cId="2171694238" sldId="260"/>
            <ac:spMk id="2" creationId="{608FD0CA-B6BA-4A51-836C-4F09E44FF9FD}"/>
          </ac:spMkLst>
        </pc:spChg>
        <pc:spChg chg="mod ord">
          <ac:chgData name="Stojkovic Danilo" userId="16d1c0ab-8ae6-4327-a248-ceabff457bcb" providerId="ADAL" clId="{2D5CB063-A36E-4D1E-8BEF-3D93CB60C530}" dt="2022-02-18T10:49:43.984" v="1479"/>
          <ac:spMkLst>
            <pc:docMk/>
            <pc:sldMk cId="2171694238" sldId="260"/>
            <ac:spMk id="3" creationId="{16EBC6E7-8D62-44EC-976F-6C6A7E52E6C9}"/>
          </ac:spMkLst>
        </pc:spChg>
        <pc:spChg chg="add mod ord">
          <ac:chgData name="Stojkovic Danilo" userId="16d1c0ab-8ae6-4327-a248-ceabff457bcb" providerId="ADAL" clId="{2D5CB063-A36E-4D1E-8BEF-3D93CB60C530}" dt="2022-02-18T11:49:01.235" v="2297" actId="14861"/>
          <ac:spMkLst>
            <pc:docMk/>
            <pc:sldMk cId="2171694238" sldId="260"/>
            <ac:spMk id="16" creationId="{F10E26DF-D468-4925-8EDF-7181366707BD}"/>
          </ac:spMkLst>
        </pc:spChg>
        <pc:spChg chg="add">
          <ac:chgData name="Stojkovic Danilo" userId="16d1c0ab-8ae6-4327-a248-ceabff457bcb" providerId="ADAL" clId="{2D5CB063-A36E-4D1E-8BEF-3D93CB60C530}" dt="2022-02-18T10:29:55.290" v="1020" actId="26606"/>
          <ac:spMkLst>
            <pc:docMk/>
            <pc:sldMk cId="2171694238" sldId="260"/>
            <ac:spMk id="20" creationId="{AB902CB9-C7DC-4673-B7D5-F22DCF0EC54E}"/>
          </ac:spMkLst>
        </pc:spChg>
        <pc:picChg chg="add del mod">
          <ac:chgData name="Stojkovic Danilo" userId="16d1c0ab-8ae6-4327-a248-ceabff457bcb" providerId="ADAL" clId="{2D5CB063-A36E-4D1E-8BEF-3D93CB60C530}" dt="2022-02-18T10:22:41.461" v="967" actId="478"/>
          <ac:picMkLst>
            <pc:docMk/>
            <pc:sldMk cId="2171694238" sldId="260"/>
            <ac:picMk id="5" creationId="{B11C4A40-8968-4CB7-8415-777DA5202A24}"/>
          </ac:picMkLst>
        </pc:picChg>
        <pc:picChg chg="add mod ord">
          <ac:chgData name="Stojkovic Danilo" userId="16d1c0ab-8ae6-4327-a248-ceabff457bcb" providerId="ADAL" clId="{2D5CB063-A36E-4D1E-8BEF-3D93CB60C530}" dt="2022-02-18T10:29:55.290" v="1020" actId="26606"/>
          <ac:picMkLst>
            <pc:docMk/>
            <pc:sldMk cId="2171694238" sldId="260"/>
            <ac:picMk id="7" creationId="{FB6A6321-4EC3-448B-9AFB-B200F324F401}"/>
          </ac:picMkLst>
        </pc:picChg>
        <pc:picChg chg="add mod">
          <ac:chgData name="Stojkovic Danilo" userId="16d1c0ab-8ae6-4327-a248-ceabff457bcb" providerId="ADAL" clId="{2D5CB063-A36E-4D1E-8BEF-3D93CB60C530}" dt="2022-02-18T10:29:55.290" v="1020" actId="26606"/>
          <ac:picMkLst>
            <pc:docMk/>
            <pc:sldMk cId="2171694238" sldId="260"/>
            <ac:picMk id="9" creationId="{467E3025-2073-462E-8818-676C68C16D8C}"/>
          </ac:picMkLst>
        </pc:picChg>
        <pc:picChg chg="add mod">
          <ac:chgData name="Stojkovic Danilo" userId="16d1c0ab-8ae6-4327-a248-ceabff457bcb" providerId="ADAL" clId="{2D5CB063-A36E-4D1E-8BEF-3D93CB60C530}" dt="2022-02-18T10:29:55.290" v="1020" actId="26606"/>
          <ac:picMkLst>
            <pc:docMk/>
            <pc:sldMk cId="2171694238" sldId="260"/>
            <ac:picMk id="11" creationId="{83059406-C8DA-420C-B609-6E7F6DC4B1BE}"/>
          </ac:picMkLst>
        </pc:picChg>
        <pc:picChg chg="add del mod ord">
          <ac:chgData name="Stojkovic Danilo" userId="16d1c0ab-8ae6-4327-a248-ceabff457bcb" providerId="ADAL" clId="{2D5CB063-A36E-4D1E-8BEF-3D93CB60C530}" dt="2022-02-18T10:29:55.290" v="1020" actId="26606"/>
          <ac:picMkLst>
            <pc:docMk/>
            <pc:sldMk cId="2171694238" sldId="260"/>
            <ac:picMk id="13" creationId="{A8EB5151-67D1-4C72-A0ED-9D7AFE27097B}"/>
          </ac:picMkLst>
        </pc:picChg>
        <pc:picChg chg="add mod ord">
          <ac:chgData name="Stojkovic Danilo" userId="16d1c0ab-8ae6-4327-a248-ceabff457bcb" providerId="ADAL" clId="{2D5CB063-A36E-4D1E-8BEF-3D93CB60C530}" dt="2022-02-18T10:29:55.290" v="1020" actId="26606"/>
          <ac:picMkLst>
            <pc:docMk/>
            <pc:sldMk cId="2171694238" sldId="260"/>
            <ac:picMk id="15" creationId="{ED5F9696-F327-4931-A30A-385F34EEB1F3}"/>
          </ac:picMkLst>
        </pc:picChg>
        <pc:picChg chg="add del mod">
          <ac:chgData name="Stojkovic Danilo" userId="16d1c0ab-8ae6-4327-a248-ceabff457bcb" providerId="ADAL" clId="{2D5CB063-A36E-4D1E-8BEF-3D93CB60C530}" dt="2022-02-18T10:31:55.142" v="1033" actId="478"/>
          <ac:picMkLst>
            <pc:docMk/>
            <pc:sldMk cId="2171694238" sldId="260"/>
            <ac:picMk id="18" creationId="{43AA1AA9-C59D-47BC-8F67-FA4A7371280B}"/>
          </ac:picMkLst>
        </pc:picChg>
      </pc:sldChg>
      <pc:sldChg chg="add del ord">
        <pc:chgData name="Stojkovic Danilo" userId="16d1c0ab-8ae6-4327-a248-ceabff457bcb" providerId="ADAL" clId="{2D5CB063-A36E-4D1E-8BEF-3D93CB60C530}" dt="2022-02-18T11:54:11.371" v="2349" actId="47"/>
        <pc:sldMkLst>
          <pc:docMk/>
          <pc:sldMk cId="3323430243" sldId="261"/>
        </pc:sldMkLst>
      </pc:sldChg>
      <pc:sldChg chg="add del">
        <pc:chgData name="Stojkovic Danilo" userId="16d1c0ab-8ae6-4327-a248-ceabff457bcb" providerId="ADAL" clId="{2D5CB063-A36E-4D1E-8BEF-3D93CB60C530}" dt="2022-02-18T10:18:05.016" v="879"/>
        <pc:sldMkLst>
          <pc:docMk/>
          <pc:sldMk cId="2548019140" sldId="262"/>
        </pc:sldMkLst>
      </pc:sldChg>
      <pc:sldChg chg="add del">
        <pc:chgData name="Stojkovic Danilo" userId="16d1c0ab-8ae6-4327-a248-ceabff457bcb" providerId="ADAL" clId="{2D5CB063-A36E-4D1E-8BEF-3D93CB60C530}" dt="2022-02-18T11:54:12.215" v="2350" actId="47"/>
        <pc:sldMkLst>
          <pc:docMk/>
          <pc:sldMk cId="3135798408" sldId="262"/>
        </pc:sldMkLst>
      </pc:sldChg>
      <pc:sldChg chg="add del">
        <pc:chgData name="Stojkovic Danilo" userId="16d1c0ab-8ae6-4327-a248-ceabff457bcb" providerId="ADAL" clId="{2D5CB063-A36E-4D1E-8BEF-3D93CB60C530}" dt="2022-02-18T11:54:12.988" v="2351" actId="47"/>
        <pc:sldMkLst>
          <pc:docMk/>
          <pc:sldMk cId="3876135919" sldId="263"/>
        </pc:sldMkLst>
      </pc:sldChg>
      <pc:sldChg chg="add del">
        <pc:chgData name="Stojkovic Danilo" userId="16d1c0ab-8ae6-4327-a248-ceabff457bcb" providerId="ADAL" clId="{2D5CB063-A36E-4D1E-8BEF-3D93CB60C530}" dt="2022-02-18T11:54:13.723" v="2352" actId="47"/>
        <pc:sldMkLst>
          <pc:docMk/>
          <pc:sldMk cId="2632439126" sldId="264"/>
        </pc:sldMkLst>
      </pc:sldChg>
      <pc:sldChg chg="add del">
        <pc:chgData name="Stojkovic Danilo" userId="16d1c0ab-8ae6-4327-a248-ceabff457bcb" providerId="ADAL" clId="{2D5CB063-A36E-4D1E-8BEF-3D93CB60C530}" dt="2022-02-18T11:54:14.532" v="2353" actId="47"/>
        <pc:sldMkLst>
          <pc:docMk/>
          <pc:sldMk cId="3728130348" sldId="265"/>
        </pc:sldMkLst>
      </pc:sldChg>
      <pc:sldChg chg="addSp delSp modSp add del mod ord setBg delDesignElem">
        <pc:chgData name="Stojkovic Danilo" userId="16d1c0ab-8ae6-4327-a248-ceabff457bcb" providerId="ADAL" clId="{2D5CB063-A36E-4D1E-8BEF-3D93CB60C530}" dt="2022-03-08T13:37:04.854" v="2822" actId="47"/>
        <pc:sldMkLst>
          <pc:docMk/>
          <pc:sldMk cId="2070468592" sldId="266"/>
        </pc:sldMkLst>
        <pc:spChg chg="mod">
          <ac:chgData name="Stojkovic Danilo" userId="16d1c0ab-8ae6-4327-a248-ceabff457bcb" providerId="ADAL" clId="{2D5CB063-A36E-4D1E-8BEF-3D93CB60C530}" dt="2022-02-18T10:50:18.421" v="1482"/>
          <ac:spMkLst>
            <pc:docMk/>
            <pc:sldMk cId="2070468592" sldId="266"/>
            <ac:spMk id="2" creationId="{608FD0CA-B6BA-4A51-836C-4F09E44FF9FD}"/>
          </ac:spMkLst>
        </pc:spChg>
        <pc:spChg chg="mod">
          <ac:chgData name="Stojkovic Danilo" userId="16d1c0ab-8ae6-4327-a248-ceabff457bcb" providerId="ADAL" clId="{2D5CB063-A36E-4D1E-8BEF-3D93CB60C530}" dt="2022-02-18T10:50:18.421" v="1482"/>
          <ac:spMkLst>
            <pc:docMk/>
            <pc:sldMk cId="2070468592" sldId="266"/>
            <ac:spMk id="3" creationId="{16EBC6E7-8D62-44EC-976F-6C6A7E52E6C9}"/>
          </ac:spMkLst>
        </pc:spChg>
        <pc:spChg chg="mod">
          <ac:chgData name="Stojkovic Danilo" userId="16d1c0ab-8ae6-4327-a248-ceabff457bcb" providerId="ADAL" clId="{2D5CB063-A36E-4D1E-8BEF-3D93CB60C530}" dt="2022-02-18T10:48:25.679" v="1472" actId="14100"/>
          <ac:spMkLst>
            <pc:docMk/>
            <pc:sldMk cId="2070468592" sldId="266"/>
            <ac:spMk id="16" creationId="{F10E26DF-D468-4925-8EDF-7181366707BD}"/>
          </ac:spMkLst>
        </pc:spChg>
        <pc:spChg chg="del">
          <ac:chgData name="Stojkovic Danilo" userId="16d1c0ab-8ae6-4327-a248-ceabff457bcb" providerId="ADAL" clId="{2D5CB063-A36E-4D1E-8BEF-3D93CB60C530}" dt="2022-02-18T10:42:10.264" v="1309"/>
          <ac:spMkLst>
            <pc:docMk/>
            <pc:sldMk cId="2070468592" sldId="266"/>
            <ac:spMk id="20" creationId="{AB902CB9-C7DC-4673-B7D5-F22DCF0EC54E}"/>
          </ac:spMkLst>
        </pc:spChg>
        <pc:picChg chg="add mod">
          <ac:chgData name="Stojkovic Danilo" userId="16d1c0ab-8ae6-4327-a248-ceabff457bcb" providerId="ADAL" clId="{2D5CB063-A36E-4D1E-8BEF-3D93CB60C530}" dt="2022-02-18T11:04:21.910" v="1498" actId="1076"/>
          <ac:picMkLst>
            <pc:docMk/>
            <pc:sldMk cId="2070468592" sldId="266"/>
            <ac:picMk id="5" creationId="{A928C7B3-E99A-40B8-A8B9-DD4803D59895}"/>
          </ac:picMkLst>
        </pc:picChg>
        <pc:picChg chg="del">
          <ac:chgData name="Stojkovic Danilo" userId="16d1c0ab-8ae6-4327-a248-ceabff457bcb" providerId="ADAL" clId="{2D5CB063-A36E-4D1E-8BEF-3D93CB60C530}" dt="2022-02-18T10:44:16.583" v="1380" actId="478"/>
          <ac:picMkLst>
            <pc:docMk/>
            <pc:sldMk cId="2070468592" sldId="266"/>
            <ac:picMk id="7" creationId="{FB6A6321-4EC3-448B-9AFB-B200F324F401}"/>
          </ac:picMkLst>
        </pc:picChg>
        <pc:picChg chg="add mod">
          <ac:chgData name="Stojkovic Danilo" userId="16d1c0ab-8ae6-4327-a248-ceabff457bcb" providerId="ADAL" clId="{2D5CB063-A36E-4D1E-8BEF-3D93CB60C530}" dt="2022-02-18T11:29:14.637" v="1777" actId="1076"/>
          <ac:picMkLst>
            <pc:docMk/>
            <pc:sldMk cId="2070468592" sldId="266"/>
            <ac:picMk id="8" creationId="{EB7E0ABF-04F0-4E4A-A52F-253783312D8D}"/>
          </ac:picMkLst>
        </pc:picChg>
        <pc:picChg chg="del">
          <ac:chgData name="Stojkovic Danilo" userId="16d1c0ab-8ae6-4327-a248-ceabff457bcb" providerId="ADAL" clId="{2D5CB063-A36E-4D1E-8BEF-3D93CB60C530}" dt="2022-02-18T10:44:14.212" v="1378" actId="478"/>
          <ac:picMkLst>
            <pc:docMk/>
            <pc:sldMk cId="2070468592" sldId="266"/>
            <ac:picMk id="9" creationId="{467E3025-2073-462E-8818-676C68C16D8C}"/>
          </ac:picMkLst>
        </pc:picChg>
        <pc:picChg chg="del">
          <ac:chgData name="Stojkovic Danilo" userId="16d1c0ab-8ae6-4327-a248-ceabff457bcb" providerId="ADAL" clId="{2D5CB063-A36E-4D1E-8BEF-3D93CB60C530}" dt="2022-02-18T10:44:15.388" v="1379" actId="478"/>
          <ac:picMkLst>
            <pc:docMk/>
            <pc:sldMk cId="2070468592" sldId="266"/>
            <ac:picMk id="11" creationId="{83059406-C8DA-420C-B609-6E7F6DC4B1BE}"/>
          </ac:picMkLst>
        </pc:picChg>
        <pc:picChg chg="add del mod">
          <ac:chgData name="Stojkovic Danilo" userId="16d1c0ab-8ae6-4327-a248-ceabff457bcb" providerId="ADAL" clId="{2D5CB063-A36E-4D1E-8BEF-3D93CB60C530}" dt="2022-02-18T11:03:16.081" v="1486" actId="21"/>
          <ac:picMkLst>
            <pc:docMk/>
            <pc:sldMk cId="2070468592" sldId="266"/>
            <ac:picMk id="12" creationId="{52294482-A0C4-423E-8D73-86E437BF1F9A}"/>
          </ac:picMkLst>
        </pc:picChg>
        <pc:picChg chg="del">
          <ac:chgData name="Stojkovic Danilo" userId="16d1c0ab-8ae6-4327-a248-ceabff457bcb" providerId="ADAL" clId="{2D5CB063-A36E-4D1E-8BEF-3D93CB60C530}" dt="2022-02-18T10:44:12.966" v="1377" actId="478"/>
          <ac:picMkLst>
            <pc:docMk/>
            <pc:sldMk cId="2070468592" sldId="266"/>
            <ac:picMk id="13" creationId="{A8EB5151-67D1-4C72-A0ED-9D7AFE27097B}"/>
          </ac:picMkLst>
        </pc:picChg>
        <pc:picChg chg="del">
          <ac:chgData name="Stojkovic Danilo" userId="16d1c0ab-8ae6-4327-a248-ceabff457bcb" providerId="ADAL" clId="{2D5CB063-A36E-4D1E-8BEF-3D93CB60C530}" dt="2022-02-18T10:44:11.682" v="1376" actId="478"/>
          <ac:picMkLst>
            <pc:docMk/>
            <pc:sldMk cId="2070468592" sldId="266"/>
            <ac:picMk id="15" creationId="{ED5F9696-F327-4931-A30A-385F34EEB1F3}"/>
          </ac:picMkLst>
        </pc:picChg>
        <pc:picChg chg="add mod">
          <ac:chgData name="Stojkovic Danilo" userId="16d1c0ab-8ae6-4327-a248-ceabff457bcb" providerId="ADAL" clId="{2D5CB063-A36E-4D1E-8BEF-3D93CB60C530}" dt="2022-02-18T11:05:19.649" v="1502" actId="14100"/>
          <ac:picMkLst>
            <pc:docMk/>
            <pc:sldMk cId="2070468592" sldId="266"/>
            <ac:picMk id="17" creationId="{B8B60D4D-ECC4-440B-8E27-E596A45D5B6B}"/>
          </ac:picMkLst>
        </pc:picChg>
      </pc:sldChg>
      <pc:sldChg chg="addSp delSp modSp add del mod">
        <pc:chgData name="Stojkovic Danilo" userId="16d1c0ab-8ae6-4327-a248-ceabff457bcb" providerId="ADAL" clId="{2D5CB063-A36E-4D1E-8BEF-3D93CB60C530}" dt="2022-03-08T14:22:21.964" v="3089" actId="47"/>
        <pc:sldMkLst>
          <pc:docMk/>
          <pc:sldMk cId="699760133" sldId="267"/>
        </pc:sldMkLst>
        <pc:spChg chg="mod">
          <ac:chgData name="Stojkovic Danilo" userId="16d1c0ab-8ae6-4327-a248-ceabff457bcb" providerId="ADAL" clId="{2D5CB063-A36E-4D1E-8BEF-3D93CB60C530}" dt="2022-02-18T11:46:28.365" v="2159" actId="1037"/>
          <ac:spMkLst>
            <pc:docMk/>
            <pc:sldMk cId="699760133" sldId="267"/>
            <ac:spMk id="2" creationId="{608FD0CA-B6BA-4A51-836C-4F09E44FF9FD}"/>
          </ac:spMkLst>
        </pc:spChg>
        <pc:picChg chg="add mod ord modCrop">
          <ac:chgData name="Stojkovic Danilo" userId="16d1c0ab-8ae6-4327-a248-ceabff457bcb" providerId="ADAL" clId="{2D5CB063-A36E-4D1E-8BEF-3D93CB60C530}" dt="2022-02-18T11:45:05.987" v="2133" actId="1035"/>
          <ac:picMkLst>
            <pc:docMk/>
            <pc:sldMk cId="699760133" sldId="267"/>
            <ac:picMk id="5" creationId="{271A19BE-8A10-4978-A828-433AE7AB5830}"/>
          </ac:picMkLst>
        </pc:picChg>
        <pc:picChg chg="add del mod ord">
          <ac:chgData name="Stojkovic Danilo" userId="16d1c0ab-8ae6-4327-a248-ceabff457bcb" providerId="ADAL" clId="{2D5CB063-A36E-4D1E-8BEF-3D93CB60C530}" dt="2022-02-18T11:43:44.768" v="2076" actId="478"/>
          <ac:picMkLst>
            <pc:docMk/>
            <pc:sldMk cId="699760133" sldId="267"/>
            <ac:picMk id="7" creationId="{A72EFA39-59C1-4110-9305-06353C540B4A}"/>
          </ac:picMkLst>
        </pc:picChg>
        <pc:picChg chg="del">
          <ac:chgData name="Stojkovic Danilo" userId="16d1c0ab-8ae6-4327-a248-ceabff457bcb" providerId="ADAL" clId="{2D5CB063-A36E-4D1E-8BEF-3D93CB60C530}" dt="2022-02-18T11:26:55.301" v="1774" actId="478"/>
          <ac:picMkLst>
            <pc:docMk/>
            <pc:sldMk cId="699760133" sldId="267"/>
            <ac:picMk id="8" creationId="{9332A19F-B06D-4756-9C80-EB161E793107}"/>
          </ac:picMkLst>
        </pc:picChg>
        <pc:picChg chg="del">
          <ac:chgData name="Stojkovic Danilo" userId="16d1c0ab-8ae6-4327-a248-ceabff457bcb" providerId="ADAL" clId="{2D5CB063-A36E-4D1E-8BEF-3D93CB60C530}" dt="2022-02-18T11:26:56.808" v="1776" actId="478"/>
          <ac:picMkLst>
            <pc:docMk/>
            <pc:sldMk cId="699760133" sldId="267"/>
            <ac:picMk id="12" creationId="{7A125E4F-BB3B-4E6F-8764-BCF4FF5DBCD6}"/>
          </ac:picMkLst>
        </pc:picChg>
        <pc:picChg chg="add mod modCrop">
          <ac:chgData name="Stojkovic Danilo" userId="16d1c0ab-8ae6-4327-a248-ceabff457bcb" providerId="ADAL" clId="{2D5CB063-A36E-4D1E-8BEF-3D93CB60C530}" dt="2022-02-18T11:35:22.759" v="1876" actId="1037"/>
          <ac:picMkLst>
            <pc:docMk/>
            <pc:sldMk cId="699760133" sldId="267"/>
            <ac:picMk id="15" creationId="{1DDDF253-6799-4D3B-83FC-F26852BD0024}"/>
          </ac:picMkLst>
        </pc:picChg>
        <pc:picChg chg="add mod ord">
          <ac:chgData name="Stojkovic Danilo" userId="16d1c0ab-8ae6-4327-a248-ceabff457bcb" providerId="ADAL" clId="{2D5CB063-A36E-4D1E-8BEF-3D93CB60C530}" dt="2022-02-18T11:35:18.212" v="1873" actId="1076"/>
          <ac:picMkLst>
            <pc:docMk/>
            <pc:sldMk cId="699760133" sldId="267"/>
            <ac:picMk id="17" creationId="{1604FBC9-D5B1-4046-BD3A-3E2D1EB7904A}"/>
          </ac:picMkLst>
        </pc:picChg>
        <pc:picChg chg="add mod ord">
          <ac:chgData name="Stojkovic Danilo" userId="16d1c0ab-8ae6-4327-a248-ceabff457bcb" providerId="ADAL" clId="{2D5CB063-A36E-4D1E-8BEF-3D93CB60C530}" dt="2022-02-18T11:37:09.771" v="1930" actId="1036"/>
          <ac:picMkLst>
            <pc:docMk/>
            <pc:sldMk cId="699760133" sldId="267"/>
            <ac:picMk id="20" creationId="{49E870BA-4FCF-4B84-9F8B-753CEBEC296C}"/>
          </ac:picMkLst>
        </pc:picChg>
        <pc:picChg chg="add mod ord">
          <ac:chgData name="Stojkovic Danilo" userId="16d1c0ab-8ae6-4327-a248-ceabff457bcb" providerId="ADAL" clId="{2D5CB063-A36E-4D1E-8BEF-3D93CB60C530}" dt="2022-02-18T11:38:37.611" v="1963" actId="166"/>
          <ac:picMkLst>
            <pc:docMk/>
            <pc:sldMk cId="699760133" sldId="267"/>
            <ac:picMk id="21" creationId="{05A00273-0FFC-4DFD-914E-935D4DC1102E}"/>
          </ac:picMkLst>
        </pc:picChg>
        <pc:picChg chg="add mod ord">
          <ac:chgData name="Stojkovic Danilo" userId="16d1c0ab-8ae6-4327-a248-ceabff457bcb" providerId="ADAL" clId="{2D5CB063-A36E-4D1E-8BEF-3D93CB60C530}" dt="2022-02-18T11:40:10.913" v="2049" actId="1037"/>
          <ac:picMkLst>
            <pc:docMk/>
            <pc:sldMk cId="699760133" sldId="267"/>
            <ac:picMk id="22" creationId="{B128EE91-6100-492F-84BA-EAE63A789867}"/>
          </ac:picMkLst>
        </pc:picChg>
        <pc:picChg chg="add mod modCrop">
          <ac:chgData name="Stojkovic Danilo" userId="16d1c0ab-8ae6-4327-a248-ceabff457bcb" providerId="ADAL" clId="{2D5CB063-A36E-4D1E-8BEF-3D93CB60C530}" dt="2022-02-18T11:36:58.074" v="1917" actId="732"/>
          <ac:picMkLst>
            <pc:docMk/>
            <pc:sldMk cId="699760133" sldId="267"/>
            <ac:picMk id="24" creationId="{D42F2880-E3AF-4443-B94B-89617036FF87}"/>
          </ac:picMkLst>
        </pc:picChg>
        <pc:picChg chg="mod">
          <ac:chgData name="Stojkovic Danilo" userId="16d1c0ab-8ae6-4327-a248-ceabff457bcb" providerId="ADAL" clId="{2D5CB063-A36E-4D1E-8BEF-3D93CB60C530}" dt="2022-02-18T11:45:14.647" v="2141" actId="1038"/>
          <ac:picMkLst>
            <pc:docMk/>
            <pc:sldMk cId="699760133" sldId="267"/>
            <ac:picMk id="26" creationId="{62D7C4E4-D321-4033-B6D7-5219932D1EF9}"/>
          </ac:picMkLst>
        </pc:picChg>
        <pc:picChg chg="add mod modCrop">
          <ac:chgData name="Stojkovic Danilo" userId="16d1c0ab-8ae6-4327-a248-ceabff457bcb" providerId="ADAL" clId="{2D5CB063-A36E-4D1E-8BEF-3D93CB60C530}" dt="2022-02-18T11:38:31.709" v="1962" actId="732"/>
          <ac:picMkLst>
            <pc:docMk/>
            <pc:sldMk cId="699760133" sldId="267"/>
            <ac:picMk id="31" creationId="{7931A597-A43A-4796-B81A-02AFD52060CA}"/>
          </ac:picMkLst>
        </pc:picChg>
        <pc:picChg chg="del">
          <ac:chgData name="Stojkovic Danilo" userId="16d1c0ab-8ae6-4327-a248-ceabff457bcb" providerId="ADAL" clId="{2D5CB063-A36E-4D1E-8BEF-3D93CB60C530}" dt="2022-02-18T11:26:54.676" v="1773" actId="478"/>
          <ac:picMkLst>
            <pc:docMk/>
            <pc:sldMk cId="699760133" sldId="267"/>
            <ac:picMk id="34" creationId="{4155B5BE-334D-495D-B43E-1E68D7A50FDE}"/>
          </ac:picMkLst>
        </pc:picChg>
        <pc:picChg chg="del">
          <ac:chgData name="Stojkovic Danilo" userId="16d1c0ab-8ae6-4327-a248-ceabff457bcb" providerId="ADAL" clId="{2D5CB063-A36E-4D1E-8BEF-3D93CB60C530}" dt="2022-02-18T11:26:56.273" v="1775" actId="478"/>
          <ac:picMkLst>
            <pc:docMk/>
            <pc:sldMk cId="699760133" sldId="267"/>
            <ac:picMk id="35" creationId="{30B47B3E-0662-4641-80CC-689FC21B7DDD}"/>
          </ac:picMkLst>
        </pc:picChg>
        <pc:picChg chg="add mod modCrop">
          <ac:chgData name="Stojkovic Danilo" userId="16d1c0ab-8ae6-4327-a248-ceabff457bcb" providerId="ADAL" clId="{2D5CB063-A36E-4D1E-8BEF-3D93CB60C530}" dt="2022-02-18T11:39:59.460" v="2043" actId="732"/>
          <ac:picMkLst>
            <pc:docMk/>
            <pc:sldMk cId="699760133" sldId="267"/>
            <ac:picMk id="39" creationId="{97982D1D-6DA5-46DD-908C-7299D3DD2C11}"/>
          </ac:picMkLst>
        </pc:picChg>
        <pc:picChg chg="add mod ord">
          <ac:chgData name="Stojkovic Danilo" userId="16d1c0ab-8ae6-4327-a248-ceabff457bcb" providerId="ADAL" clId="{2D5CB063-A36E-4D1E-8BEF-3D93CB60C530}" dt="2022-02-18T11:45:09.207" v="2134" actId="1076"/>
          <ac:picMkLst>
            <pc:docMk/>
            <pc:sldMk cId="699760133" sldId="267"/>
            <ac:picMk id="41" creationId="{676267C3-4E54-42B3-8C14-062933C77ADA}"/>
          </ac:picMkLst>
        </pc:picChg>
        <pc:cxnChg chg="mod">
          <ac:chgData name="Stojkovic Danilo" userId="16d1c0ab-8ae6-4327-a248-ceabff457bcb" providerId="ADAL" clId="{2D5CB063-A36E-4D1E-8BEF-3D93CB60C530}" dt="2022-02-18T11:43:44.768" v="2076" actId="478"/>
          <ac:cxnSpMkLst>
            <pc:docMk/>
            <pc:sldMk cId="699760133" sldId="267"/>
            <ac:cxnSpMk id="10" creationId="{1281FE4F-822F-47DF-9501-BAC477D2D85C}"/>
          </ac:cxnSpMkLst>
        </pc:cxnChg>
        <pc:cxnChg chg="add mod">
          <ac:chgData name="Stojkovic Danilo" userId="16d1c0ab-8ae6-4327-a248-ceabff457bcb" providerId="ADAL" clId="{2D5CB063-A36E-4D1E-8BEF-3D93CB60C530}" dt="2022-02-18T11:37:29.954" v="1934" actId="14100"/>
          <ac:cxnSpMkLst>
            <pc:docMk/>
            <pc:sldMk cId="699760133" sldId="267"/>
            <ac:cxnSpMk id="28" creationId="{F7191975-FED1-4535-9925-93D3582315C5}"/>
          </ac:cxnSpMkLst>
        </pc:cxnChg>
        <pc:cxnChg chg="add mod">
          <ac:chgData name="Stojkovic Danilo" userId="16d1c0ab-8ae6-4327-a248-ceabff457bcb" providerId="ADAL" clId="{2D5CB063-A36E-4D1E-8BEF-3D93CB60C530}" dt="2022-02-18T11:39:12.312" v="1999" actId="14100"/>
          <ac:cxnSpMkLst>
            <pc:docMk/>
            <pc:sldMk cId="699760133" sldId="267"/>
            <ac:cxnSpMk id="30" creationId="{AEA5EBB6-877C-4CB8-B7B6-DBA254C3F206}"/>
          </ac:cxnSpMkLst>
        </pc:cxnChg>
        <pc:cxnChg chg="add mod">
          <ac:chgData name="Stojkovic Danilo" userId="16d1c0ab-8ae6-4327-a248-ceabff457bcb" providerId="ADAL" clId="{2D5CB063-A36E-4D1E-8BEF-3D93CB60C530}" dt="2022-02-18T11:43:24.213" v="2075" actId="14100"/>
          <ac:cxnSpMkLst>
            <pc:docMk/>
            <pc:sldMk cId="699760133" sldId="267"/>
            <ac:cxnSpMk id="36" creationId="{D84C9C66-753A-49DF-BD5F-823EC7CFC967}"/>
          </ac:cxnSpMkLst>
        </pc:cxnChg>
      </pc:sldChg>
      <pc:sldChg chg="addSp delSp modSp mod">
        <pc:chgData name="Stojkovic Danilo" userId="16d1c0ab-8ae6-4327-a248-ceabff457bcb" providerId="ADAL" clId="{2D5CB063-A36E-4D1E-8BEF-3D93CB60C530}" dt="2022-03-08T17:16:43.488" v="5756" actId="2711"/>
        <pc:sldMkLst>
          <pc:docMk/>
          <pc:sldMk cId="4282466121" sldId="268"/>
        </pc:sldMkLst>
        <pc:spChg chg="mod">
          <ac:chgData name="Stojkovic Danilo" userId="16d1c0ab-8ae6-4327-a248-ceabff457bcb" providerId="ADAL" clId="{2D5CB063-A36E-4D1E-8BEF-3D93CB60C530}" dt="2022-02-20T21:00:27.458" v="2360"/>
          <ac:spMkLst>
            <pc:docMk/>
            <pc:sldMk cId="4282466121" sldId="268"/>
            <ac:spMk id="3" creationId="{16EBC6E7-8D62-44EC-976F-6C6A7E52E6C9}"/>
          </ac:spMkLst>
        </pc:spChg>
        <pc:spChg chg="mod">
          <ac:chgData name="Stojkovic Danilo" userId="16d1c0ab-8ae6-4327-a248-ceabff457bcb" providerId="ADAL" clId="{2D5CB063-A36E-4D1E-8BEF-3D93CB60C530}" dt="2022-02-20T21:00:40.814" v="2362" actId="1076"/>
          <ac:spMkLst>
            <pc:docMk/>
            <pc:sldMk cId="4282466121" sldId="268"/>
            <ac:spMk id="4" creationId="{54EAB00D-890C-4E31-A050-047E8351B532}"/>
          </ac:spMkLst>
        </pc:spChg>
        <pc:spChg chg="add mod">
          <ac:chgData name="Stojkovic Danilo" userId="16d1c0ab-8ae6-4327-a248-ceabff457bcb" providerId="ADAL" clId="{2D5CB063-A36E-4D1E-8BEF-3D93CB60C530}" dt="2022-03-08T14:43:41.553" v="3212"/>
          <ac:spMkLst>
            <pc:docMk/>
            <pc:sldMk cId="4282466121" sldId="268"/>
            <ac:spMk id="6" creationId="{A0857C35-0AD5-4BAA-9FDE-91768254DA2E}"/>
          </ac:spMkLst>
        </pc:spChg>
        <pc:spChg chg="add mod">
          <ac:chgData name="Stojkovic Danilo" userId="16d1c0ab-8ae6-4327-a248-ceabff457bcb" providerId="ADAL" clId="{2D5CB063-A36E-4D1E-8BEF-3D93CB60C530}" dt="2022-03-08T14:43:41.553" v="3212"/>
          <ac:spMkLst>
            <pc:docMk/>
            <pc:sldMk cId="4282466121" sldId="268"/>
            <ac:spMk id="7" creationId="{6428ABB6-50DE-4FAD-B803-C1703CE20AF7}"/>
          </ac:spMkLst>
        </pc:spChg>
        <pc:spChg chg="add del mod">
          <ac:chgData name="Stojkovic Danilo" userId="16d1c0ab-8ae6-4327-a248-ceabff457bcb" providerId="ADAL" clId="{2D5CB063-A36E-4D1E-8BEF-3D93CB60C530}" dt="2022-03-08T17:14:39.163" v="5745" actId="478"/>
          <ac:spMkLst>
            <pc:docMk/>
            <pc:sldMk cId="4282466121" sldId="268"/>
            <ac:spMk id="8" creationId="{F92AD6B6-56A5-4FB6-9860-9E3B3F7D0E6C}"/>
          </ac:spMkLst>
        </pc:spChg>
        <pc:spChg chg="add mod">
          <ac:chgData name="Stojkovic Danilo" userId="16d1c0ab-8ae6-4327-a248-ceabff457bcb" providerId="ADAL" clId="{2D5CB063-A36E-4D1E-8BEF-3D93CB60C530}" dt="2022-03-08T16:57:09.042" v="5662" actId="14100"/>
          <ac:spMkLst>
            <pc:docMk/>
            <pc:sldMk cId="4282466121" sldId="268"/>
            <ac:spMk id="10" creationId="{1AC8C7B2-EAD9-4367-A8F2-112E36A9A9EE}"/>
          </ac:spMkLst>
        </pc:spChg>
        <pc:spChg chg="add mod">
          <ac:chgData name="Stojkovic Danilo" userId="16d1c0ab-8ae6-4327-a248-ceabff457bcb" providerId="ADAL" clId="{2D5CB063-A36E-4D1E-8BEF-3D93CB60C530}" dt="2022-03-08T16:58:58.900" v="5686" actId="14861"/>
          <ac:spMkLst>
            <pc:docMk/>
            <pc:sldMk cId="4282466121" sldId="268"/>
            <ac:spMk id="12" creationId="{127261C1-D2A9-43D7-836E-D45CFD35CB42}"/>
          </ac:spMkLst>
        </pc:spChg>
        <pc:spChg chg="add mod">
          <ac:chgData name="Stojkovic Danilo" userId="16d1c0ab-8ae6-4327-a248-ceabff457bcb" providerId="ADAL" clId="{2D5CB063-A36E-4D1E-8BEF-3D93CB60C530}" dt="2022-03-08T16:58:58.900" v="5686" actId="14861"/>
          <ac:spMkLst>
            <pc:docMk/>
            <pc:sldMk cId="4282466121" sldId="268"/>
            <ac:spMk id="14" creationId="{2E9E4E23-A96F-43DC-B677-D49DF7A99E80}"/>
          </ac:spMkLst>
        </pc:spChg>
        <pc:spChg chg="add mod">
          <ac:chgData name="Stojkovic Danilo" userId="16d1c0ab-8ae6-4327-a248-ceabff457bcb" providerId="ADAL" clId="{2D5CB063-A36E-4D1E-8BEF-3D93CB60C530}" dt="2022-03-08T16:58:58.900" v="5686" actId="14861"/>
          <ac:spMkLst>
            <pc:docMk/>
            <pc:sldMk cId="4282466121" sldId="268"/>
            <ac:spMk id="15" creationId="{5DD70384-0A5D-402D-B742-CAC4B65D7E8C}"/>
          </ac:spMkLst>
        </pc:spChg>
        <pc:spChg chg="add mod">
          <ac:chgData name="Stojkovic Danilo" userId="16d1c0ab-8ae6-4327-a248-ceabff457bcb" providerId="ADAL" clId="{2D5CB063-A36E-4D1E-8BEF-3D93CB60C530}" dt="2022-03-08T16:59:06.281" v="5688" actId="1076"/>
          <ac:spMkLst>
            <pc:docMk/>
            <pc:sldMk cId="4282466121" sldId="268"/>
            <ac:spMk id="17" creationId="{D81DAC63-DC42-448A-8B7C-12085952EADD}"/>
          </ac:spMkLst>
        </pc:spChg>
        <pc:spChg chg="add mod">
          <ac:chgData name="Stojkovic Danilo" userId="16d1c0ab-8ae6-4327-a248-ceabff457bcb" providerId="ADAL" clId="{2D5CB063-A36E-4D1E-8BEF-3D93CB60C530}" dt="2022-03-08T16:59:42.313" v="5697" actId="14100"/>
          <ac:spMkLst>
            <pc:docMk/>
            <pc:sldMk cId="4282466121" sldId="268"/>
            <ac:spMk id="18" creationId="{6D1512EB-F4B8-452F-87F1-CDC7E9EF1077}"/>
          </ac:spMkLst>
        </pc:spChg>
        <pc:spChg chg="add mod">
          <ac:chgData name="Stojkovic Danilo" userId="16d1c0ab-8ae6-4327-a248-ceabff457bcb" providerId="ADAL" clId="{2D5CB063-A36E-4D1E-8BEF-3D93CB60C530}" dt="2022-03-08T16:59:17.736" v="5691" actId="1076"/>
          <ac:spMkLst>
            <pc:docMk/>
            <pc:sldMk cId="4282466121" sldId="268"/>
            <ac:spMk id="19" creationId="{063EB012-520D-4EB7-95C7-6E46229117E5}"/>
          </ac:spMkLst>
        </pc:spChg>
        <pc:spChg chg="add mod">
          <ac:chgData name="Stojkovic Danilo" userId="16d1c0ab-8ae6-4327-a248-ceabff457bcb" providerId="ADAL" clId="{2D5CB063-A36E-4D1E-8BEF-3D93CB60C530}" dt="2022-03-08T16:59:33.419" v="5696" actId="1076"/>
          <ac:spMkLst>
            <pc:docMk/>
            <pc:sldMk cId="4282466121" sldId="268"/>
            <ac:spMk id="20" creationId="{5C49CE51-E1A2-4472-97BB-4619B610EAE8}"/>
          </ac:spMkLst>
        </pc:spChg>
        <pc:spChg chg="add mod">
          <ac:chgData name="Stojkovic Danilo" userId="16d1c0ab-8ae6-4327-a248-ceabff457bcb" providerId="ADAL" clId="{2D5CB063-A36E-4D1E-8BEF-3D93CB60C530}" dt="2022-03-08T16:59:29.399" v="5695" actId="1076"/>
          <ac:spMkLst>
            <pc:docMk/>
            <pc:sldMk cId="4282466121" sldId="268"/>
            <ac:spMk id="21" creationId="{6B95E6C3-4AE4-46F4-BB98-80C8998D733C}"/>
          </ac:spMkLst>
        </pc:spChg>
        <pc:spChg chg="add del mod">
          <ac:chgData name="Stojkovic Danilo" userId="16d1c0ab-8ae6-4327-a248-ceabff457bcb" providerId="ADAL" clId="{2D5CB063-A36E-4D1E-8BEF-3D93CB60C530}" dt="2022-03-08T16:59:24.621" v="5694" actId="478"/>
          <ac:spMkLst>
            <pc:docMk/>
            <pc:sldMk cId="4282466121" sldId="268"/>
            <ac:spMk id="22" creationId="{5D9B68C3-94C0-4D74-8DEB-7431B12F6064}"/>
          </ac:spMkLst>
        </pc:spChg>
        <pc:spChg chg="mod">
          <ac:chgData name="Stojkovic Danilo" userId="16d1c0ab-8ae6-4327-a248-ceabff457bcb" providerId="ADAL" clId="{2D5CB063-A36E-4D1E-8BEF-3D93CB60C530}" dt="2022-03-08T17:16:43.488" v="5756" actId="2711"/>
          <ac:spMkLst>
            <pc:docMk/>
            <pc:sldMk cId="4282466121" sldId="268"/>
            <ac:spMk id="25" creationId="{115DF917-AC48-486A-81F6-CF2DBBF5CD89}"/>
          </ac:spMkLst>
        </pc:spChg>
        <pc:spChg chg="mod">
          <ac:chgData name="Stojkovic Danilo" userId="16d1c0ab-8ae6-4327-a248-ceabff457bcb" providerId="ADAL" clId="{2D5CB063-A36E-4D1E-8BEF-3D93CB60C530}" dt="2022-03-08T17:16:43.488" v="5756" actId="2711"/>
          <ac:spMkLst>
            <pc:docMk/>
            <pc:sldMk cId="4282466121" sldId="268"/>
            <ac:spMk id="26" creationId="{59F4A2C2-F878-4E62-913C-AC711CEED9DF}"/>
          </ac:spMkLst>
        </pc:spChg>
        <pc:spChg chg="mod">
          <ac:chgData name="Stojkovic Danilo" userId="16d1c0ab-8ae6-4327-a248-ceabff457bcb" providerId="ADAL" clId="{2D5CB063-A36E-4D1E-8BEF-3D93CB60C530}" dt="2022-03-08T17:16:43.488" v="5756" actId="2711"/>
          <ac:spMkLst>
            <pc:docMk/>
            <pc:sldMk cId="4282466121" sldId="268"/>
            <ac:spMk id="27" creationId="{F9C2EE25-215B-477C-AC6E-D2639B7A24B6}"/>
          </ac:spMkLst>
        </pc:spChg>
        <pc:picChg chg="add del mod">
          <ac:chgData name="Stojkovic Danilo" userId="16d1c0ab-8ae6-4327-a248-ceabff457bcb" providerId="ADAL" clId="{2D5CB063-A36E-4D1E-8BEF-3D93CB60C530}" dt="2022-03-08T16:49:14.604" v="5611" actId="478"/>
          <ac:picMkLst>
            <pc:docMk/>
            <pc:sldMk cId="4282466121" sldId="268"/>
            <ac:picMk id="9" creationId="{4B0751C2-7F84-494F-9FB2-96439FF431BF}"/>
          </ac:picMkLst>
        </pc:picChg>
        <pc:picChg chg="add del mod">
          <ac:chgData name="Stojkovic Danilo" userId="16d1c0ab-8ae6-4327-a248-ceabff457bcb" providerId="ADAL" clId="{2D5CB063-A36E-4D1E-8BEF-3D93CB60C530}" dt="2022-03-08T17:14:42.713" v="5746" actId="1076"/>
          <ac:picMkLst>
            <pc:docMk/>
            <pc:sldMk cId="4282466121" sldId="268"/>
            <ac:picMk id="9" creationId="{BD02442B-4A81-4AF8-A7A8-6BF971CFA967}"/>
          </ac:picMkLst>
        </pc:picChg>
        <pc:picChg chg="add del mod">
          <ac:chgData name="Stojkovic Danilo" userId="16d1c0ab-8ae6-4327-a248-ceabff457bcb" providerId="ADAL" clId="{2D5CB063-A36E-4D1E-8BEF-3D93CB60C530}" dt="2022-03-08T16:52:27.581" v="5639" actId="478"/>
          <ac:picMkLst>
            <pc:docMk/>
            <pc:sldMk cId="4282466121" sldId="268"/>
            <ac:picMk id="11" creationId="{9250864A-B3FB-4330-AB81-3C74826B1D9D}"/>
          </ac:picMkLst>
        </pc:picChg>
        <pc:picChg chg="add mod">
          <ac:chgData name="Stojkovic Danilo" userId="16d1c0ab-8ae6-4327-a248-ceabff457bcb" providerId="ADAL" clId="{2D5CB063-A36E-4D1E-8BEF-3D93CB60C530}" dt="2022-03-08T17:14:26.600" v="5740" actId="571"/>
          <ac:picMkLst>
            <pc:docMk/>
            <pc:sldMk cId="4282466121" sldId="268"/>
            <ac:picMk id="24" creationId="{FA656928-8053-4487-9A71-6C0D11E1F115}"/>
          </ac:picMkLst>
        </pc:picChg>
      </pc:sldChg>
      <pc:sldChg chg="addSp delSp modSp add mod ord">
        <pc:chgData name="Stojkovic Danilo" userId="16d1c0ab-8ae6-4327-a248-ceabff457bcb" providerId="ADAL" clId="{2D5CB063-A36E-4D1E-8BEF-3D93CB60C530}" dt="2022-03-08T17:21:31.177" v="5819" actId="2711"/>
        <pc:sldMkLst>
          <pc:docMk/>
          <pc:sldMk cId="1152325618" sldId="269"/>
        </pc:sldMkLst>
        <pc:spChg chg="mod">
          <ac:chgData name="Stojkovic Danilo" userId="16d1c0ab-8ae6-4327-a248-ceabff457bcb" providerId="ADAL" clId="{2D5CB063-A36E-4D1E-8BEF-3D93CB60C530}" dt="2022-02-21T09:40:55.561" v="2820" actId="207"/>
          <ac:spMkLst>
            <pc:docMk/>
            <pc:sldMk cId="1152325618" sldId="269"/>
            <ac:spMk id="2" creationId="{608FD0CA-B6BA-4A51-836C-4F09E44FF9FD}"/>
          </ac:spMkLst>
        </pc:spChg>
        <pc:spChg chg="add mod">
          <ac:chgData name="Stojkovic Danilo" userId="16d1c0ab-8ae6-4327-a248-ceabff457bcb" providerId="ADAL" clId="{2D5CB063-A36E-4D1E-8BEF-3D93CB60C530}" dt="2022-03-08T13:40:42.650" v="2966"/>
          <ac:spMkLst>
            <pc:docMk/>
            <pc:sldMk cId="1152325618" sldId="269"/>
            <ac:spMk id="3" creationId="{93540691-0A54-4739-851E-2DA63B5F29E4}"/>
          </ac:spMkLst>
        </pc:spChg>
        <pc:spChg chg="mod">
          <ac:chgData name="Stojkovic Danilo" userId="16d1c0ab-8ae6-4327-a248-ceabff457bcb" providerId="ADAL" clId="{2D5CB063-A36E-4D1E-8BEF-3D93CB60C530}" dt="2022-03-08T15:59:12.902" v="5081" actId="14100"/>
          <ac:spMkLst>
            <pc:docMk/>
            <pc:sldMk cId="1152325618" sldId="269"/>
            <ac:spMk id="4" creationId="{1FE7BEA8-C545-472D-9FA0-14A180317382}"/>
          </ac:spMkLst>
        </pc:spChg>
        <pc:spChg chg="add mod">
          <ac:chgData name="Stojkovic Danilo" userId="16d1c0ab-8ae6-4327-a248-ceabff457bcb" providerId="ADAL" clId="{2D5CB063-A36E-4D1E-8BEF-3D93CB60C530}" dt="2022-03-08T13:41:36.474" v="2969" actId="1076"/>
          <ac:spMkLst>
            <pc:docMk/>
            <pc:sldMk cId="1152325618" sldId="269"/>
            <ac:spMk id="5" creationId="{AA516B18-4A2C-4615-BDE6-6C879005F08A}"/>
          </ac:spMkLst>
        </pc:spChg>
        <pc:spChg chg="add mod ord">
          <ac:chgData name="Stojkovic Danilo" userId="16d1c0ab-8ae6-4327-a248-ceabff457bcb" providerId="ADAL" clId="{2D5CB063-A36E-4D1E-8BEF-3D93CB60C530}" dt="2022-03-08T16:09:08.654" v="5188" actId="14100"/>
          <ac:spMkLst>
            <pc:docMk/>
            <pc:sldMk cId="1152325618" sldId="269"/>
            <ac:spMk id="7" creationId="{7E3206DD-A349-4579-9E1E-F01E7CDE8E1E}"/>
          </ac:spMkLst>
        </pc:spChg>
        <pc:spChg chg="add del mod">
          <ac:chgData name="Stojkovic Danilo" userId="16d1c0ab-8ae6-4327-a248-ceabff457bcb" providerId="ADAL" clId="{2D5CB063-A36E-4D1E-8BEF-3D93CB60C530}" dt="2022-03-08T17:11:13.313" v="5705" actId="478"/>
          <ac:spMkLst>
            <pc:docMk/>
            <pc:sldMk cId="1152325618" sldId="269"/>
            <ac:spMk id="8" creationId="{D4619BD8-851E-46B0-96E0-9CB613F1C820}"/>
          </ac:spMkLst>
        </pc:spChg>
        <pc:spChg chg="add del mod">
          <ac:chgData name="Stojkovic Danilo" userId="16d1c0ab-8ae6-4327-a248-ceabff457bcb" providerId="ADAL" clId="{2D5CB063-A36E-4D1E-8BEF-3D93CB60C530}" dt="2022-03-08T17:11:22.807" v="5706" actId="478"/>
          <ac:spMkLst>
            <pc:docMk/>
            <pc:sldMk cId="1152325618" sldId="269"/>
            <ac:spMk id="9" creationId="{2099C0A3-5198-4CE5-846E-6B712E87589B}"/>
          </ac:spMkLst>
        </pc:spChg>
        <pc:spChg chg="add mod">
          <ac:chgData name="Stojkovic Danilo" userId="16d1c0ab-8ae6-4327-a248-ceabff457bcb" providerId="ADAL" clId="{2D5CB063-A36E-4D1E-8BEF-3D93CB60C530}" dt="2022-03-08T13:41:44.376" v="2971" actId="1076"/>
          <ac:spMkLst>
            <pc:docMk/>
            <pc:sldMk cId="1152325618" sldId="269"/>
            <ac:spMk id="11" creationId="{052FE6E0-4AE1-4C3F-9354-456D8B77D6BD}"/>
          </ac:spMkLst>
        </pc:spChg>
        <pc:spChg chg="add del mod">
          <ac:chgData name="Stojkovic Danilo" userId="16d1c0ab-8ae6-4327-a248-ceabff457bcb" providerId="ADAL" clId="{2D5CB063-A36E-4D1E-8BEF-3D93CB60C530}" dt="2022-03-08T17:11:26.738" v="5707" actId="478"/>
          <ac:spMkLst>
            <pc:docMk/>
            <pc:sldMk cId="1152325618" sldId="269"/>
            <ac:spMk id="12" creationId="{BF11778D-41F0-427A-B224-75936FFC1FC3}"/>
          </ac:spMkLst>
        </pc:spChg>
        <pc:spChg chg="mod">
          <ac:chgData name="Stojkovic Danilo" userId="16d1c0ab-8ae6-4327-a248-ceabff457bcb" providerId="ADAL" clId="{2D5CB063-A36E-4D1E-8BEF-3D93CB60C530}" dt="2022-03-08T17:21:31.177" v="5819" actId="2711"/>
          <ac:spMkLst>
            <pc:docMk/>
            <pc:sldMk cId="1152325618" sldId="269"/>
            <ac:spMk id="16" creationId="{3B2BFED2-9634-4754-9A1F-BCFD2ACD8B4B}"/>
          </ac:spMkLst>
        </pc:spChg>
        <pc:spChg chg="mod">
          <ac:chgData name="Stojkovic Danilo" userId="16d1c0ab-8ae6-4327-a248-ceabff457bcb" providerId="ADAL" clId="{2D5CB063-A36E-4D1E-8BEF-3D93CB60C530}" dt="2022-03-08T17:21:31.177" v="5819" actId="2711"/>
          <ac:spMkLst>
            <pc:docMk/>
            <pc:sldMk cId="1152325618" sldId="269"/>
            <ac:spMk id="17" creationId="{1F8692B9-0496-4C7C-8E3F-1CFE693E481A}"/>
          </ac:spMkLst>
        </pc:spChg>
        <pc:spChg chg="mod">
          <ac:chgData name="Stojkovic Danilo" userId="16d1c0ab-8ae6-4327-a248-ceabff457bcb" providerId="ADAL" clId="{2D5CB063-A36E-4D1E-8BEF-3D93CB60C530}" dt="2022-03-08T17:21:31.177" v="5819" actId="2711"/>
          <ac:spMkLst>
            <pc:docMk/>
            <pc:sldMk cId="1152325618" sldId="269"/>
            <ac:spMk id="18" creationId="{FA0A685F-070C-4E3F-B066-D1BB3B46125B}"/>
          </ac:spMkLst>
        </pc:spChg>
        <pc:picChg chg="del">
          <ac:chgData name="Stojkovic Danilo" userId="16d1c0ab-8ae6-4327-a248-ceabff457bcb" providerId="ADAL" clId="{2D5CB063-A36E-4D1E-8BEF-3D93CB60C530}" dt="2022-02-21T09:33:19.708" v="2369" actId="478"/>
          <ac:picMkLst>
            <pc:docMk/>
            <pc:sldMk cId="1152325618" sldId="269"/>
            <ac:picMk id="8" creationId="{9332A19F-B06D-4756-9C80-EB161E793107}"/>
          </ac:picMkLst>
        </pc:picChg>
        <pc:picChg chg="add mod ord">
          <ac:chgData name="Stojkovic Danilo" userId="16d1c0ab-8ae6-4327-a248-ceabff457bcb" providerId="ADAL" clId="{2D5CB063-A36E-4D1E-8BEF-3D93CB60C530}" dt="2022-03-08T15:45:01.768" v="4799" actId="1076"/>
          <ac:picMkLst>
            <pc:docMk/>
            <pc:sldMk cId="1152325618" sldId="269"/>
            <ac:picMk id="10" creationId="{9A51A267-9887-449B-9D27-DA1B6EB50AB1}"/>
          </ac:picMkLst>
        </pc:picChg>
        <pc:picChg chg="del">
          <ac:chgData name="Stojkovic Danilo" userId="16d1c0ab-8ae6-4327-a248-ceabff457bcb" providerId="ADAL" clId="{2D5CB063-A36E-4D1E-8BEF-3D93CB60C530}" dt="2022-02-21T09:33:25.027" v="2373" actId="478"/>
          <ac:picMkLst>
            <pc:docMk/>
            <pc:sldMk cId="1152325618" sldId="269"/>
            <ac:picMk id="12" creationId="{7A125E4F-BB3B-4E6F-8764-BCF4FF5DBCD6}"/>
          </ac:picMkLst>
        </pc:picChg>
        <pc:picChg chg="del">
          <ac:chgData name="Stojkovic Danilo" userId="16d1c0ab-8ae6-4327-a248-ceabff457bcb" providerId="ADAL" clId="{2D5CB063-A36E-4D1E-8BEF-3D93CB60C530}" dt="2022-02-21T09:33:21.066" v="2370" actId="478"/>
          <ac:picMkLst>
            <pc:docMk/>
            <pc:sldMk cId="1152325618" sldId="269"/>
            <ac:picMk id="26" creationId="{62D7C4E4-D321-4033-B6D7-5219932D1EF9}"/>
          </ac:picMkLst>
        </pc:picChg>
        <pc:picChg chg="del">
          <ac:chgData name="Stojkovic Danilo" userId="16d1c0ab-8ae6-4327-a248-ceabff457bcb" providerId="ADAL" clId="{2D5CB063-A36E-4D1E-8BEF-3D93CB60C530}" dt="2022-02-21T09:33:18.377" v="2368" actId="478"/>
          <ac:picMkLst>
            <pc:docMk/>
            <pc:sldMk cId="1152325618" sldId="269"/>
            <ac:picMk id="34" creationId="{4155B5BE-334D-495D-B43E-1E68D7A50FDE}"/>
          </ac:picMkLst>
        </pc:picChg>
        <pc:picChg chg="del">
          <ac:chgData name="Stojkovic Danilo" userId="16d1c0ab-8ae6-4327-a248-ceabff457bcb" providerId="ADAL" clId="{2D5CB063-A36E-4D1E-8BEF-3D93CB60C530}" dt="2022-02-21T09:33:23.603" v="2372" actId="478"/>
          <ac:picMkLst>
            <pc:docMk/>
            <pc:sldMk cId="1152325618" sldId="269"/>
            <ac:picMk id="35" creationId="{30B47B3E-0662-4641-80CC-689FC21B7DDD}"/>
          </ac:picMkLst>
        </pc:picChg>
        <pc:cxnChg chg="del mod">
          <ac:chgData name="Stojkovic Danilo" userId="16d1c0ab-8ae6-4327-a248-ceabff457bcb" providerId="ADAL" clId="{2D5CB063-A36E-4D1E-8BEF-3D93CB60C530}" dt="2022-02-21T09:33:22.386" v="2371" actId="478"/>
          <ac:cxnSpMkLst>
            <pc:docMk/>
            <pc:sldMk cId="1152325618" sldId="269"/>
            <ac:cxnSpMk id="10" creationId="{1281FE4F-822F-47DF-9501-BAC477D2D85C}"/>
          </ac:cxnSpMkLst>
        </pc:cxnChg>
      </pc:sldChg>
      <pc:sldChg chg="new del">
        <pc:chgData name="Stojkovic Danilo" userId="16d1c0ab-8ae6-4327-a248-ceabff457bcb" providerId="ADAL" clId="{2D5CB063-A36E-4D1E-8BEF-3D93CB60C530}" dt="2022-02-21T09:33:08.656" v="2364" actId="47"/>
        <pc:sldMkLst>
          <pc:docMk/>
          <pc:sldMk cId="1325738063" sldId="269"/>
        </pc:sldMkLst>
      </pc:sldChg>
      <pc:sldChg chg="addSp delSp modSp mod">
        <pc:chgData name="Stojkovic Danilo" userId="16d1c0ab-8ae6-4327-a248-ceabff457bcb" providerId="ADAL" clId="{2D5CB063-A36E-4D1E-8BEF-3D93CB60C530}" dt="2022-03-08T17:21:45.886" v="5824" actId="2711"/>
        <pc:sldMkLst>
          <pc:docMk/>
          <pc:sldMk cId="2310546382" sldId="271"/>
        </pc:sldMkLst>
        <pc:spChg chg="mod">
          <ac:chgData name="Stojkovic Danilo" userId="16d1c0ab-8ae6-4327-a248-ceabff457bcb" providerId="ADAL" clId="{2D5CB063-A36E-4D1E-8BEF-3D93CB60C530}" dt="2022-03-08T15:39:05.564" v="4776" actId="20577"/>
          <ac:spMkLst>
            <pc:docMk/>
            <pc:sldMk cId="2310546382" sldId="271"/>
            <ac:spMk id="3" creationId="{93540691-0A54-4739-851E-2DA63B5F29E4}"/>
          </ac:spMkLst>
        </pc:spChg>
        <pc:spChg chg="mod">
          <ac:chgData name="Stojkovic Danilo" userId="16d1c0ab-8ae6-4327-a248-ceabff457bcb" providerId="ADAL" clId="{2D5CB063-A36E-4D1E-8BEF-3D93CB60C530}" dt="2022-03-08T15:58:52.960" v="5079" actId="1076"/>
          <ac:spMkLst>
            <pc:docMk/>
            <pc:sldMk cId="2310546382" sldId="271"/>
            <ac:spMk id="4" creationId="{1FE7BEA8-C545-472D-9FA0-14A180317382}"/>
          </ac:spMkLst>
        </pc:spChg>
        <pc:spChg chg="add del mod">
          <ac:chgData name="Stojkovic Danilo" userId="16d1c0ab-8ae6-4327-a248-ceabff457bcb" providerId="ADAL" clId="{2D5CB063-A36E-4D1E-8BEF-3D93CB60C530}" dt="2022-03-08T17:11:42.745" v="5708" actId="478"/>
          <ac:spMkLst>
            <pc:docMk/>
            <pc:sldMk cId="2310546382" sldId="271"/>
            <ac:spMk id="8" creationId="{D6785F6C-8EED-4167-AA35-6B89545E145A}"/>
          </ac:spMkLst>
        </pc:spChg>
        <pc:spChg chg="add del mod">
          <ac:chgData name="Stojkovic Danilo" userId="16d1c0ab-8ae6-4327-a248-ceabff457bcb" providerId="ADAL" clId="{2D5CB063-A36E-4D1E-8BEF-3D93CB60C530}" dt="2022-03-08T17:11:44.775" v="5709" actId="478"/>
          <ac:spMkLst>
            <pc:docMk/>
            <pc:sldMk cId="2310546382" sldId="271"/>
            <ac:spMk id="9" creationId="{65F2859E-53B8-4C19-9585-33D0C3B8C57D}"/>
          </ac:spMkLst>
        </pc:spChg>
        <pc:spChg chg="mod">
          <ac:chgData name="Stojkovic Danilo" userId="16d1c0ab-8ae6-4327-a248-ceabff457bcb" providerId="ADAL" clId="{2D5CB063-A36E-4D1E-8BEF-3D93CB60C530}" dt="2022-03-08T15:36:05.804" v="4691" actId="20577"/>
          <ac:spMkLst>
            <pc:docMk/>
            <pc:sldMk cId="2310546382" sldId="271"/>
            <ac:spMk id="11" creationId="{052FE6E0-4AE1-4C3F-9354-456D8B77D6BD}"/>
          </ac:spMkLst>
        </pc:spChg>
        <pc:spChg chg="add del mod">
          <ac:chgData name="Stojkovic Danilo" userId="16d1c0ab-8ae6-4327-a248-ceabff457bcb" providerId="ADAL" clId="{2D5CB063-A36E-4D1E-8BEF-3D93CB60C530}" dt="2022-03-08T17:11:47.745" v="5710" actId="478"/>
          <ac:spMkLst>
            <pc:docMk/>
            <pc:sldMk cId="2310546382" sldId="271"/>
            <ac:spMk id="12" creationId="{44C7FCB5-2311-4AEE-8BB6-9D6AE4FE3037}"/>
          </ac:spMkLst>
        </pc:spChg>
        <pc:spChg chg="mod">
          <ac:chgData name="Stojkovic Danilo" userId="16d1c0ab-8ae6-4327-a248-ceabff457bcb" providerId="ADAL" clId="{2D5CB063-A36E-4D1E-8BEF-3D93CB60C530}" dt="2022-03-08T17:21:45.886" v="5824" actId="2711"/>
          <ac:spMkLst>
            <pc:docMk/>
            <pc:sldMk cId="2310546382" sldId="271"/>
            <ac:spMk id="16" creationId="{6966CF81-2E0E-4D55-A15C-1AE3FA6F7E56}"/>
          </ac:spMkLst>
        </pc:spChg>
        <pc:spChg chg="mod">
          <ac:chgData name="Stojkovic Danilo" userId="16d1c0ab-8ae6-4327-a248-ceabff457bcb" providerId="ADAL" clId="{2D5CB063-A36E-4D1E-8BEF-3D93CB60C530}" dt="2022-03-08T17:21:45.886" v="5824" actId="2711"/>
          <ac:spMkLst>
            <pc:docMk/>
            <pc:sldMk cId="2310546382" sldId="271"/>
            <ac:spMk id="17" creationId="{5E513A0A-3112-4F79-A279-B4A8F84AF574}"/>
          </ac:spMkLst>
        </pc:spChg>
        <pc:spChg chg="mod">
          <ac:chgData name="Stojkovic Danilo" userId="16d1c0ab-8ae6-4327-a248-ceabff457bcb" providerId="ADAL" clId="{2D5CB063-A36E-4D1E-8BEF-3D93CB60C530}" dt="2022-03-08T17:21:45.886" v="5824" actId="2711"/>
          <ac:spMkLst>
            <pc:docMk/>
            <pc:sldMk cId="2310546382" sldId="271"/>
            <ac:spMk id="18" creationId="{25FB48DA-F3BC-4C35-96A4-096AA1536715}"/>
          </ac:spMkLst>
        </pc:spChg>
        <pc:picChg chg="add del mod ord">
          <ac:chgData name="Stojkovic Danilo" userId="16d1c0ab-8ae6-4327-a248-ceabff457bcb" providerId="ADAL" clId="{2D5CB063-A36E-4D1E-8BEF-3D93CB60C530}" dt="2022-03-08T15:42:46.331" v="4787" actId="478"/>
          <ac:picMkLst>
            <pc:docMk/>
            <pc:sldMk cId="2310546382" sldId="271"/>
            <ac:picMk id="12" creationId="{495F3B5E-D8E9-45E5-8B4A-EB60D3CA2048}"/>
          </ac:picMkLst>
        </pc:picChg>
        <pc:picChg chg="add mod">
          <ac:chgData name="Stojkovic Danilo" userId="16d1c0ab-8ae6-4327-a248-ceabff457bcb" providerId="ADAL" clId="{2D5CB063-A36E-4D1E-8BEF-3D93CB60C530}" dt="2022-03-08T15:43:59.095" v="4791" actId="1076"/>
          <ac:picMkLst>
            <pc:docMk/>
            <pc:sldMk cId="2310546382" sldId="271"/>
            <ac:picMk id="14" creationId="{CC9E95E2-3F45-4458-A802-97F46E159CFE}"/>
          </ac:picMkLst>
        </pc:picChg>
      </pc:sldChg>
      <pc:sldChg chg="addSp delSp modSp new mod">
        <pc:chgData name="Stojkovic Danilo" userId="16d1c0ab-8ae6-4327-a248-ceabff457bcb" providerId="ADAL" clId="{2D5CB063-A36E-4D1E-8BEF-3D93CB60C530}" dt="2022-03-08T17:23:48.214" v="5838" actId="1037"/>
        <pc:sldMkLst>
          <pc:docMk/>
          <pc:sldMk cId="784267707" sldId="272"/>
        </pc:sldMkLst>
        <pc:spChg chg="mod">
          <ac:chgData name="Stojkovic Danilo" userId="16d1c0ab-8ae6-4327-a248-ceabff457bcb" providerId="ADAL" clId="{2D5CB063-A36E-4D1E-8BEF-3D93CB60C530}" dt="2022-03-08T13:49:17.621" v="3014" actId="2711"/>
          <ac:spMkLst>
            <pc:docMk/>
            <pc:sldMk cId="784267707" sldId="272"/>
            <ac:spMk id="2" creationId="{682AE874-2305-4764-84E2-9716E80A1875}"/>
          </ac:spMkLst>
        </pc:spChg>
        <pc:spChg chg="del">
          <ac:chgData name="Stojkovic Danilo" userId="16d1c0ab-8ae6-4327-a248-ceabff457bcb" providerId="ADAL" clId="{2D5CB063-A36E-4D1E-8BEF-3D93CB60C530}" dt="2022-03-08T13:49:01.586" v="3013" actId="478"/>
          <ac:spMkLst>
            <pc:docMk/>
            <pc:sldMk cId="784267707" sldId="272"/>
            <ac:spMk id="3" creationId="{ADDA32B4-49A1-4694-9913-6C69FB49501E}"/>
          </ac:spMkLst>
        </pc:spChg>
        <pc:spChg chg="add del mod">
          <ac:chgData name="Stojkovic Danilo" userId="16d1c0ab-8ae6-4327-a248-ceabff457bcb" providerId="ADAL" clId="{2D5CB063-A36E-4D1E-8BEF-3D93CB60C530}" dt="2022-03-08T17:12:27.609" v="5720" actId="478"/>
          <ac:spMkLst>
            <pc:docMk/>
            <pc:sldMk cId="784267707" sldId="272"/>
            <ac:spMk id="6" creationId="{86E3924A-98DA-41B0-8DCB-1F4D17DF3BD4}"/>
          </ac:spMkLst>
        </pc:spChg>
        <pc:spChg chg="add del mod">
          <ac:chgData name="Stojkovic Danilo" userId="16d1c0ab-8ae6-4327-a248-ceabff457bcb" providerId="ADAL" clId="{2D5CB063-A36E-4D1E-8BEF-3D93CB60C530}" dt="2022-03-08T17:12:29.698" v="5721" actId="478"/>
          <ac:spMkLst>
            <pc:docMk/>
            <pc:sldMk cId="784267707" sldId="272"/>
            <ac:spMk id="7" creationId="{4EDEBDE4-9128-4E86-AC86-45827CB547E9}"/>
          </ac:spMkLst>
        </pc:spChg>
        <pc:spChg chg="add del mod">
          <ac:chgData name="Stojkovic Danilo" userId="16d1c0ab-8ae6-4327-a248-ceabff457bcb" providerId="ADAL" clId="{2D5CB063-A36E-4D1E-8BEF-3D93CB60C530}" dt="2022-03-08T17:12:32.036" v="5722" actId="478"/>
          <ac:spMkLst>
            <pc:docMk/>
            <pc:sldMk cId="784267707" sldId="272"/>
            <ac:spMk id="8" creationId="{82BE7ACB-6BC5-4753-A2D9-B986996347FF}"/>
          </ac:spMkLst>
        </pc:spChg>
        <pc:spChg chg="mod">
          <ac:chgData name="Stojkovic Danilo" userId="16d1c0ab-8ae6-4327-a248-ceabff457bcb" providerId="ADAL" clId="{2D5CB063-A36E-4D1E-8BEF-3D93CB60C530}" dt="2022-03-08T17:20:08.886" v="5797" actId="2711"/>
          <ac:spMkLst>
            <pc:docMk/>
            <pc:sldMk cId="784267707" sldId="272"/>
            <ac:spMk id="11" creationId="{44D8BB54-A4D2-4597-AAF1-BE7121366ED1}"/>
          </ac:spMkLst>
        </pc:spChg>
        <pc:spChg chg="mod">
          <ac:chgData name="Stojkovic Danilo" userId="16d1c0ab-8ae6-4327-a248-ceabff457bcb" providerId="ADAL" clId="{2D5CB063-A36E-4D1E-8BEF-3D93CB60C530}" dt="2022-03-08T17:20:08.886" v="5797" actId="2711"/>
          <ac:spMkLst>
            <pc:docMk/>
            <pc:sldMk cId="784267707" sldId="272"/>
            <ac:spMk id="12" creationId="{EC9EEB8B-A030-4210-B361-6CAAA7124508}"/>
          </ac:spMkLst>
        </pc:spChg>
        <pc:spChg chg="mod">
          <ac:chgData name="Stojkovic Danilo" userId="16d1c0ab-8ae6-4327-a248-ceabff457bcb" providerId="ADAL" clId="{2D5CB063-A36E-4D1E-8BEF-3D93CB60C530}" dt="2022-03-08T17:20:08.886" v="5797" actId="2711"/>
          <ac:spMkLst>
            <pc:docMk/>
            <pc:sldMk cId="784267707" sldId="272"/>
            <ac:spMk id="13" creationId="{6ABE4CDF-3EC7-40BF-AB50-7DE016B22D13}"/>
          </ac:spMkLst>
        </pc:spChg>
        <pc:graphicFrameChg chg="add del mod modGraphic">
          <ac:chgData name="Stojkovic Danilo" userId="16d1c0ab-8ae6-4327-a248-ceabff457bcb" providerId="ADAL" clId="{2D5CB063-A36E-4D1E-8BEF-3D93CB60C530}" dt="2022-03-08T17:23:33.024" v="5833" actId="478"/>
          <ac:graphicFrameMkLst>
            <pc:docMk/>
            <pc:sldMk cId="784267707" sldId="272"/>
            <ac:graphicFrameMk id="14" creationId="{4F1C5433-ACC5-4B3E-99B4-44793FAA9AFF}"/>
          </ac:graphicFrameMkLst>
        </pc:graphicFrameChg>
        <pc:picChg chg="add mod">
          <ac:chgData name="Stojkovic Danilo" userId="16d1c0ab-8ae6-4327-a248-ceabff457bcb" providerId="ADAL" clId="{2D5CB063-A36E-4D1E-8BEF-3D93CB60C530}" dt="2022-03-08T17:23:48.214" v="5838" actId="1037"/>
          <ac:picMkLst>
            <pc:docMk/>
            <pc:sldMk cId="784267707" sldId="272"/>
            <ac:picMk id="5" creationId="{BC5D1722-00F6-4BBA-829C-F47B53925F40}"/>
          </ac:picMkLst>
        </pc:picChg>
      </pc:sldChg>
      <pc:sldChg chg="addSp delSp modSp add mod">
        <pc:chgData name="Stojkovic Danilo" userId="16d1c0ab-8ae6-4327-a248-ceabff457bcb" providerId="ADAL" clId="{2D5CB063-A36E-4D1E-8BEF-3D93CB60C530}" dt="2022-03-08T17:20:54.511" v="5810" actId="2711"/>
        <pc:sldMkLst>
          <pc:docMk/>
          <pc:sldMk cId="2658947212" sldId="273"/>
        </pc:sldMkLst>
        <pc:spChg chg="mod">
          <ac:chgData name="Stojkovic Danilo" userId="16d1c0ab-8ae6-4327-a248-ceabff457bcb" providerId="ADAL" clId="{2D5CB063-A36E-4D1E-8BEF-3D93CB60C530}" dt="2022-03-08T14:18:39.103" v="3085"/>
          <ac:spMkLst>
            <pc:docMk/>
            <pc:sldMk cId="2658947212" sldId="273"/>
            <ac:spMk id="2" creationId="{682AE874-2305-4764-84E2-9716E80A1875}"/>
          </ac:spMkLst>
        </pc:spChg>
        <pc:spChg chg="add mod ord">
          <ac:chgData name="Stojkovic Danilo" userId="16d1c0ab-8ae6-4327-a248-ceabff457bcb" providerId="ADAL" clId="{2D5CB063-A36E-4D1E-8BEF-3D93CB60C530}" dt="2022-03-08T14:18:32.904" v="3083" actId="167"/>
          <ac:spMkLst>
            <pc:docMk/>
            <pc:sldMk cId="2658947212" sldId="273"/>
            <ac:spMk id="6" creationId="{3FA5B0CD-CF36-4834-833C-539B3500EF86}"/>
          </ac:spMkLst>
        </pc:spChg>
        <pc:spChg chg="add del mod">
          <ac:chgData name="Stojkovic Danilo" userId="16d1c0ab-8ae6-4327-a248-ceabff457bcb" providerId="ADAL" clId="{2D5CB063-A36E-4D1E-8BEF-3D93CB60C530}" dt="2022-03-08T17:12:01.092" v="5714" actId="478"/>
          <ac:spMkLst>
            <pc:docMk/>
            <pc:sldMk cId="2658947212" sldId="273"/>
            <ac:spMk id="7" creationId="{10E4EE14-1B71-42F7-B2E9-2BA2B3E680F1}"/>
          </ac:spMkLst>
        </pc:spChg>
        <pc:spChg chg="add del mod">
          <ac:chgData name="Stojkovic Danilo" userId="16d1c0ab-8ae6-4327-a248-ceabff457bcb" providerId="ADAL" clId="{2D5CB063-A36E-4D1E-8BEF-3D93CB60C530}" dt="2022-03-08T17:12:03.393" v="5715" actId="478"/>
          <ac:spMkLst>
            <pc:docMk/>
            <pc:sldMk cId="2658947212" sldId="273"/>
            <ac:spMk id="8" creationId="{7600E5B6-C6E8-4B21-A868-11787A4207AD}"/>
          </ac:spMkLst>
        </pc:spChg>
        <pc:spChg chg="add mod">
          <ac:chgData name="Stojkovic Danilo" userId="16d1c0ab-8ae6-4327-a248-ceabff457bcb" providerId="ADAL" clId="{2D5CB063-A36E-4D1E-8BEF-3D93CB60C530}" dt="2022-03-08T16:04:20.418" v="5139" actId="14861"/>
          <ac:spMkLst>
            <pc:docMk/>
            <pc:sldMk cId="2658947212" sldId="273"/>
            <ac:spMk id="10" creationId="{F46837AA-3542-48D3-802A-AA27C5EBC129}"/>
          </ac:spMkLst>
        </pc:spChg>
        <pc:spChg chg="add mod">
          <ac:chgData name="Stojkovic Danilo" userId="16d1c0ab-8ae6-4327-a248-ceabff457bcb" providerId="ADAL" clId="{2D5CB063-A36E-4D1E-8BEF-3D93CB60C530}" dt="2022-03-08T16:04:42.038" v="5156" actId="14861"/>
          <ac:spMkLst>
            <pc:docMk/>
            <pc:sldMk cId="2658947212" sldId="273"/>
            <ac:spMk id="11" creationId="{CEDE3EE1-21DB-4E34-9B57-40A8D186683E}"/>
          </ac:spMkLst>
        </pc:spChg>
        <pc:spChg chg="add del mod">
          <ac:chgData name="Stojkovic Danilo" userId="16d1c0ab-8ae6-4327-a248-ceabff457bcb" providerId="ADAL" clId="{2D5CB063-A36E-4D1E-8BEF-3D93CB60C530}" dt="2022-03-08T17:12:08.274" v="5716" actId="478"/>
          <ac:spMkLst>
            <pc:docMk/>
            <pc:sldMk cId="2658947212" sldId="273"/>
            <ac:spMk id="13" creationId="{CADC502D-728D-4577-8AD7-DCB4751E09D2}"/>
          </ac:spMkLst>
        </pc:spChg>
        <pc:spChg chg="mod">
          <ac:chgData name="Stojkovic Danilo" userId="16d1c0ab-8ae6-4327-a248-ceabff457bcb" providerId="ADAL" clId="{2D5CB063-A36E-4D1E-8BEF-3D93CB60C530}" dt="2022-03-08T17:20:54.511" v="5810" actId="2711"/>
          <ac:spMkLst>
            <pc:docMk/>
            <pc:sldMk cId="2658947212" sldId="273"/>
            <ac:spMk id="16" creationId="{2C9A5BED-300F-47C3-9414-781D2D933D7E}"/>
          </ac:spMkLst>
        </pc:spChg>
        <pc:spChg chg="mod">
          <ac:chgData name="Stojkovic Danilo" userId="16d1c0ab-8ae6-4327-a248-ceabff457bcb" providerId="ADAL" clId="{2D5CB063-A36E-4D1E-8BEF-3D93CB60C530}" dt="2022-03-08T17:20:54.511" v="5810" actId="2711"/>
          <ac:spMkLst>
            <pc:docMk/>
            <pc:sldMk cId="2658947212" sldId="273"/>
            <ac:spMk id="17" creationId="{3167ABB6-EA49-47AE-9D19-EF6D348C5DF0}"/>
          </ac:spMkLst>
        </pc:spChg>
        <pc:spChg chg="mod">
          <ac:chgData name="Stojkovic Danilo" userId="16d1c0ab-8ae6-4327-a248-ceabff457bcb" providerId="ADAL" clId="{2D5CB063-A36E-4D1E-8BEF-3D93CB60C530}" dt="2022-03-08T17:20:54.511" v="5810" actId="2711"/>
          <ac:spMkLst>
            <pc:docMk/>
            <pc:sldMk cId="2658947212" sldId="273"/>
            <ac:spMk id="18" creationId="{55DA886F-CC30-4663-9901-5754E3421979}"/>
          </ac:spMkLst>
        </pc:spChg>
        <pc:picChg chg="add mod ord">
          <ac:chgData name="Stojkovic Danilo" userId="16d1c0ab-8ae6-4327-a248-ceabff457bcb" providerId="ADAL" clId="{2D5CB063-A36E-4D1E-8BEF-3D93CB60C530}" dt="2022-03-08T16:04:07.068" v="5138" actId="166"/>
          <ac:picMkLst>
            <pc:docMk/>
            <pc:sldMk cId="2658947212" sldId="273"/>
            <ac:picMk id="4" creationId="{494CA229-FA08-449F-90C1-63EA4BA3E92D}"/>
          </ac:picMkLst>
        </pc:picChg>
        <pc:picChg chg="del mod">
          <ac:chgData name="Stojkovic Danilo" userId="16d1c0ab-8ae6-4327-a248-ceabff457bcb" providerId="ADAL" clId="{2D5CB063-A36E-4D1E-8BEF-3D93CB60C530}" dt="2022-03-08T14:17:51.620" v="3072" actId="478"/>
          <ac:picMkLst>
            <pc:docMk/>
            <pc:sldMk cId="2658947212" sldId="273"/>
            <ac:picMk id="5" creationId="{BC5D1722-00F6-4BBA-829C-F47B53925F40}"/>
          </ac:picMkLst>
        </pc:picChg>
        <pc:picChg chg="add mod">
          <ac:chgData name="Stojkovic Danilo" userId="16d1c0ab-8ae6-4327-a248-ceabff457bcb" providerId="ADAL" clId="{2D5CB063-A36E-4D1E-8BEF-3D93CB60C530}" dt="2022-03-08T16:03:20.946" v="5122" actId="1076"/>
          <ac:picMkLst>
            <pc:docMk/>
            <pc:sldMk cId="2658947212" sldId="273"/>
            <ac:picMk id="9" creationId="{514E4182-BDCC-4A9B-90E5-4045EC5C649C}"/>
          </ac:picMkLst>
        </pc:picChg>
        <pc:picChg chg="add mod">
          <ac:chgData name="Stojkovic Danilo" userId="16d1c0ab-8ae6-4327-a248-ceabff457bcb" providerId="ADAL" clId="{2D5CB063-A36E-4D1E-8BEF-3D93CB60C530}" dt="2022-03-08T16:03:39.108" v="5128" actId="571"/>
          <ac:picMkLst>
            <pc:docMk/>
            <pc:sldMk cId="2658947212" sldId="273"/>
            <ac:picMk id="12" creationId="{78E0FAD8-E507-4889-8DCC-FD43D31ABAFA}"/>
          </ac:picMkLst>
        </pc:picChg>
      </pc:sldChg>
      <pc:sldChg chg="addSp delSp modSp add mod">
        <pc:chgData name="Stojkovic Danilo" userId="16d1c0ab-8ae6-4327-a248-ceabff457bcb" providerId="ADAL" clId="{2D5CB063-A36E-4D1E-8BEF-3D93CB60C530}" dt="2022-03-08T17:19:40.690" v="5792" actId="2711"/>
        <pc:sldMkLst>
          <pc:docMk/>
          <pc:sldMk cId="558611252" sldId="275"/>
        </pc:sldMkLst>
        <pc:spChg chg="mod">
          <ac:chgData name="Stojkovic Danilo" userId="16d1c0ab-8ae6-4327-a248-ceabff457bcb" providerId="ADAL" clId="{2D5CB063-A36E-4D1E-8BEF-3D93CB60C530}" dt="2022-03-08T14:55:35.415" v="3653" actId="1076"/>
          <ac:spMkLst>
            <pc:docMk/>
            <pc:sldMk cId="558611252" sldId="275"/>
            <ac:spMk id="2" creationId="{608FD0CA-B6BA-4A51-836C-4F09E44FF9FD}"/>
          </ac:spMkLst>
        </pc:spChg>
        <pc:spChg chg="del mod">
          <ac:chgData name="Stojkovic Danilo" userId="16d1c0ab-8ae6-4327-a248-ceabff457bcb" providerId="ADAL" clId="{2D5CB063-A36E-4D1E-8BEF-3D93CB60C530}" dt="2022-03-08T14:45:26.380" v="3228" actId="478"/>
          <ac:spMkLst>
            <pc:docMk/>
            <pc:sldMk cId="558611252" sldId="275"/>
            <ac:spMk id="3" creationId="{16EBC6E7-8D62-44EC-976F-6C6A7E52E6C9}"/>
          </ac:spMkLst>
        </pc:spChg>
        <pc:spChg chg="del mod">
          <ac:chgData name="Stojkovic Danilo" userId="16d1c0ab-8ae6-4327-a248-ceabff457bcb" providerId="ADAL" clId="{2D5CB063-A36E-4D1E-8BEF-3D93CB60C530}" dt="2022-03-08T14:42:40.148" v="3172"/>
          <ac:spMkLst>
            <pc:docMk/>
            <pc:sldMk cId="558611252" sldId="275"/>
            <ac:spMk id="4" creationId="{54EAB00D-890C-4E31-A050-047E8351B532}"/>
          </ac:spMkLst>
        </pc:spChg>
        <pc:spChg chg="add mod">
          <ac:chgData name="Stojkovic Danilo" userId="16d1c0ab-8ae6-4327-a248-ceabff457bcb" providerId="ADAL" clId="{2D5CB063-A36E-4D1E-8BEF-3D93CB60C530}" dt="2022-03-08T14:52:55.166" v="3607" actId="1076"/>
          <ac:spMkLst>
            <pc:docMk/>
            <pc:sldMk cId="558611252" sldId="275"/>
            <ac:spMk id="5" creationId="{6876F66A-503D-41A8-BF11-22C4AC3B5466}"/>
          </ac:spMkLst>
        </pc:spChg>
        <pc:spChg chg="add mod">
          <ac:chgData name="Stojkovic Danilo" userId="16d1c0ab-8ae6-4327-a248-ceabff457bcb" providerId="ADAL" clId="{2D5CB063-A36E-4D1E-8BEF-3D93CB60C530}" dt="2022-03-08T14:43:40.201" v="3211"/>
          <ac:spMkLst>
            <pc:docMk/>
            <pc:sldMk cId="558611252" sldId="275"/>
            <ac:spMk id="6" creationId="{961D6FB6-A8B1-40F7-B11C-28D3DC73DA53}"/>
          </ac:spMkLst>
        </pc:spChg>
        <pc:spChg chg="add mod">
          <ac:chgData name="Stojkovic Danilo" userId="16d1c0ab-8ae6-4327-a248-ceabff457bcb" providerId="ADAL" clId="{2D5CB063-A36E-4D1E-8BEF-3D93CB60C530}" dt="2022-03-08T14:43:40.201" v="3211"/>
          <ac:spMkLst>
            <pc:docMk/>
            <pc:sldMk cId="558611252" sldId="275"/>
            <ac:spMk id="7" creationId="{56235983-BB14-4336-ABB5-B15CF2406AB6}"/>
          </ac:spMkLst>
        </pc:spChg>
        <pc:spChg chg="add mod">
          <ac:chgData name="Stojkovic Danilo" userId="16d1c0ab-8ae6-4327-a248-ceabff457bcb" providerId="ADAL" clId="{2D5CB063-A36E-4D1E-8BEF-3D93CB60C530}" dt="2022-03-08T14:52:51.741" v="3605" actId="1076"/>
          <ac:spMkLst>
            <pc:docMk/>
            <pc:sldMk cId="558611252" sldId="275"/>
            <ac:spMk id="9" creationId="{4B68848E-557F-4E5C-BF34-A28411760AB5}"/>
          </ac:spMkLst>
        </pc:spChg>
        <pc:spChg chg="add mod">
          <ac:chgData name="Stojkovic Danilo" userId="16d1c0ab-8ae6-4327-a248-ceabff457bcb" providerId="ADAL" clId="{2D5CB063-A36E-4D1E-8BEF-3D93CB60C530}" dt="2022-03-08T14:52:45.438" v="3602" actId="1076"/>
          <ac:spMkLst>
            <pc:docMk/>
            <pc:sldMk cId="558611252" sldId="275"/>
            <ac:spMk id="10" creationId="{B6634DAB-B98B-4430-81D6-2403A1C07F68}"/>
          </ac:spMkLst>
        </pc:spChg>
        <pc:spChg chg="add mod">
          <ac:chgData name="Stojkovic Danilo" userId="16d1c0ab-8ae6-4327-a248-ceabff457bcb" providerId="ADAL" clId="{2D5CB063-A36E-4D1E-8BEF-3D93CB60C530}" dt="2022-03-08T14:52:13.147" v="3596" actId="14100"/>
          <ac:spMkLst>
            <pc:docMk/>
            <pc:sldMk cId="558611252" sldId="275"/>
            <ac:spMk id="11" creationId="{4F0724EA-CA06-428C-9701-71E2B22A4924}"/>
          </ac:spMkLst>
        </pc:spChg>
        <pc:spChg chg="mod">
          <ac:chgData name="Stojkovic Danilo" userId="16d1c0ab-8ae6-4327-a248-ceabff457bcb" providerId="ADAL" clId="{2D5CB063-A36E-4D1E-8BEF-3D93CB60C530}" dt="2022-03-08T17:19:40.690" v="5792" actId="2711"/>
          <ac:spMkLst>
            <pc:docMk/>
            <pc:sldMk cId="558611252" sldId="275"/>
            <ac:spMk id="15" creationId="{A947452F-D8DE-48A7-B885-DEA97035F2C1}"/>
          </ac:spMkLst>
        </pc:spChg>
        <pc:spChg chg="mod">
          <ac:chgData name="Stojkovic Danilo" userId="16d1c0ab-8ae6-4327-a248-ceabff457bcb" providerId="ADAL" clId="{2D5CB063-A36E-4D1E-8BEF-3D93CB60C530}" dt="2022-03-08T17:19:40.690" v="5792" actId="2711"/>
          <ac:spMkLst>
            <pc:docMk/>
            <pc:sldMk cId="558611252" sldId="275"/>
            <ac:spMk id="16" creationId="{42421EF0-4E43-4FAA-BE89-2B022FC0F6FE}"/>
          </ac:spMkLst>
        </pc:spChg>
        <pc:spChg chg="del">
          <ac:chgData name="Stojkovic Danilo" userId="16d1c0ab-8ae6-4327-a248-ceabff457bcb" providerId="ADAL" clId="{2D5CB063-A36E-4D1E-8BEF-3D93CB60C530}" dt="2022-03-08T14:46:07.104" v="3272" actId="478"/>
          <ac:spMkLst>
            <pc:docMk/>
            <pc:sldMk cId="558611252" sldId="275"/>
            <ac:spMk id="16" creationId="{F10E26DF-D468-4925-8EDF-7181366707BD}"/>
          </ac:spMkLst>
        </pc:spChg>
        <pc:spChg chg="add mod">
          <ac:chgData name="Stojkovic Danilo" userId="16d1c0ab-8ae6-4327-a248-ceabff457bcb" providerId="ADAL" clId="{2D5CB063-A36E-4D1E-8BEF-3D93CB60C530}" dt="2022-03-08T16:09:34.488" v="5199" actId="20577"/>
          <ac:spMkLst>
            <pc:docMk/>
            <pc:sldMk cId="558611252" sldId="275"/>
            <ac:spMk id="18" creationId="{4449C092-C637-4FE2-94CC-E9196C7EBBFB}"/>
          </ac:spMkLst>
        </pc:spChg>
        <pc:spChg chg="mod">
          <ac:chgData name="Stojkovic Danilo" userId="16d1c0ab-8ae6-4327-a248-ceabff457bcb" providerId="ADAL" clId="{2D5CB063-A36E-4D1E-8BEF-3D93CB60C530}" dt="2022-03-08T17:19:40.690" v="5792" actId="2711"/>
          <ac:spMkLst>
            <pc:docMk/>
            <pc:sldMk cId="558611252" sldId="275"/>
            <ac:spMk id="20" creationId="{224FB56E-4445-4D47-86C2-4F5419472386}"/>
          </ac:spMkLst>
        </pc:spChg>
        <pc:picChg chg="add mod ord modCrop">
          <ac:chgData name="Stojkovic Danilo" userId="16d1c0ab-8ae6-4327-a248-ceabff457bcb" providerId="ADAL" clId="{2D5CB063-A36E-4D1E-8BEF-3D93CB60C530}" dt="2022-03-08T14:54:28.150" v="3615" actId="1076"/>
          <ac:picMkLst>
            <pc:docMk/>
            <pc:sldMk cId="558611252" sldId="275"/>
            <ac:picMk id="12" creationId="{5FA863CB-DED4-4838-BA82-D9694DA073A6}"/>
          </ac:picMkLst>
        </pc:picChg>
        <pc:picChg chg="add mod ord modCrop">
          <ac:chgData name="Stojkovic Danilo" userId="16d1c0ab-8ae6-4327-a248-ceabff457bcb" providerId="ADAL" clId="{2D5CB063-A36E-4D1E-8BEF-3D93CB60C530}" dt="2022-03-08T14:54:44.662" v="3624" actId="1036"/>
          <ac:picMkLst>
            <pc:docMk/>
            <pc:sldMk cId="558611252" sldId="275"/>
            <ac:picMk id="14" creationId="{02223A33-7330-4952-A38F-2275B7C0B328}"/>
          </ac:picMkLst>
        </pc:picChg>
        <pc:picChg chg="add mod ord modCrop">
          <ac:chgData name="Stojkovic Danilo" userId="16d1c0ab-8ae6-4327-a248-ceabff457bcb" providerId="ADAL" clId="{2D5CB063-A36E-4D1E-8BEF-3D93CB60C530}" dt="2022-03-08T14:55:06.850" v="3644" actId="1038"/>
          <ac:picMkLst>
            <pc:docMk/>
            <pc:sldMk cId="558611252" sldId="275"/>
            <ac:picMk id="17" creationId="{E8F3BE55-E86B-4F20-B200-66BE27C5AD22}"/>
          </ac:picMkLst>
        </pc:picChg>
        <pc:picChg chg="add mod modCrop">
          <ac:chgData name="Stojkovic Danilo" userId="16d1c0ab-8ae6-4327-a248-ceabff457bcb" providerId="ADAL" clId="{2D5CB063-A36E-4D1E-8BEF-3D93CB60C530}" dt="2022-03-08T14:56:42.129" v="3659" actId="1076"/>
          <ac:picMkLst>
            <pc:docMk/>
            <pc:sldMk cId="558611252" sldId="275"/>
            <ac:picMk id="29" creationId="{BF1063F8-7218-4C04-87F1-3500D1F77EE2}"/>
          </ac:picMkLst>
        </pc:picChg>
        <pc:picChg chg="add mod">
          <ac:chgData name="Stojkovic Danilo" userId="16d1c0ab-8ae6-4327-a248-ceabff457bcb" providerId="ADAL" clId="{2D5CB063-A36E-4D1E-8BEF-3D93CB60C530}" dt="2022-03-08T15:26:30.824" v="4317"/>
          <ac:picMkLst>
            <pc:docMk/>
            <pc:sldMk cId="558611252" sldId="275"/>
            <ac:picMk id="30" creationId="{CFAABDED-307D-4CB5-8945-7A9B2A606DB3}"/>
          </ac:picMkLst>
        </pc:picChg>
        <pc:cxnChg chg="add mod">
          <ac:chgData name="Stojkovic Danilo" userId="16d1c0ab-8ae6-4327-a248-ceabff457bcb" providerId="ADAL" clId="{2D5CB063-A36E-4D1E-8BEF-3D93CB60C530}" dt="2022-03-08T14:54:16.895" v="3613" actId="208"/>
          <ac:cxnSpMkLst>
            <pc:docMk/>
            <pc:sldMk cId="558611252" sldId="275"/>
            <ac:cxnSpMk id="19" creationId="{C4B1F1B2-93FE-4CE4-ADB3-567FC1792E82}"/>
          </ac:cxnSpMkLst>
        </pc:cxnChg>
        <pc:cxnChg chg="add mod">
          <ac:chgData name="Stojkovic Danilo" userId="16d1c0ab-8ae6-4327-a248-ceabff457bcb" providerId="ADAL" clId="{2D5CB063-A36E-4D1E-8BEF-3D93CB60C530}" dt="2022-03-08T14:54:35.970" v="3618" actId="14100"/>
          <ac:cxnSpMkLst>
            <pc:docMk/>
            <pc:sldMk cId="558611252" sldId="275"/>
            <ac:cxnSpMk id="22" creationId="{4DF3311D-2BA9-448F-A1B7-4AB8778C9BE9}"/>
          </ac:cxnSpMkLst>
        </pc:cxnChg>
        <pc:cxnChg chg="add mod">
          <ac:chgData name="Stojkovic Danilo" userId="16d1c0ab-8ae6-4327-a248-ceabff457bcb" providerId="ADAL" clId="{2D5CB063-A36E-4D1E-8BEF-3D93CB60C530}" dt="2022-03-08T14:54:57.598" v="3628" actId="14100"/>
          <ac:cxnSpMkLst>
            <pc:docMk/>
            <pc:sldMk cId="558611252" sldId="275"/>
            <ac:cxnSpMk id="25" creationId="{4E156FB1-DF35-468A-A00D-18B7BFCED8E3}"/>
          </ac:cxnSpMkLst>
        </pc:cxnChg>
      </pc:sldChg>
      <pc:sldChg chg="addSp delSp modSp new del mod">
        <pc:chgData name="Stojkovic Danilo" userId="16d1c0ab-8ae6-4327-a248-ceabff457bcb" providerId="ADAL" clId="{2D5CB063-A36E-4D1E-8BEF-3D93CB60C530}" dt="2022-03-08T14:27:14.737" v="3094" actId="47"/>
        <pc:sldMkLst>
          <pc:docMk/>
          <pc:sldMk cId="786965524" sldId="275"/>
        </pc:sldMkLst>
        <pc:spChg chg="add del mod">
          <ac:chgData name="Stojkovic Danilo" userId="16d1c0ab-8ae6-4327-a248-ceabff457bcb" providerId="ADAL" clId="{2D5CB063-A36E-4D1E-8BEF-3D93CB60C530}" dt="2022-03-08T14:27:13.394" v="3093" actId="21"/>
          <ac:spMkLst>
            <pc:docMk/>
            <pc:sldMk cId="786965524" sldId="275"/>
            <ac:spMk id="4" creationId="{68A81543-A822-4773-85CE-7A709A4BA698}"/>
          </ac:spMkLst>
        </pc:spChg>
      </pc:sldChg>
      <pc:sldChg chg="addSp delSp modSp add mod">
        <pc:chgData name="Stojkovic Danilo" userId="16d1c0ab-8ae6-4327-a248-ceabff457bcb" providerId="ADAL" clId="{2D5CB063-A36E-4D1E-8BEF-3D93CB60C530}" dt="2022-03-08T17:19:21.213" v="5790" actId="2711"/>
        <pc:sldMkLst>
          <pc:docMk/>
          <pc:sldMk cId="3969794800" sldId="276"/>
        </pc:sldMkLst>
        <pc:spChg chg="mod">
          <ac:chgData name="Stojkovic Danilo" userId="16d1c0ab-8ae6-4327-a248-ceabff457bcb" providerId="ADAL" clId="{2D5CB063-A36E-4D1E-8BEF-3D93CB60C530}" dt="2022-03-08T14:57:17.208" v="3681" actId="207"/>
          <ac:spMkLst>
            <pc:docMk/>
            <pc:sldMk cId="3969794800" sldId="276"/>
            <ac:spMk id="2" creationId="{608FD0CA-B6BA-4A51-836C-4F09E44FF9FD}"/>
          </ac:spMkLst>
        </pc:spChg>
        <pc:spChg chg="mod">
          <ac:chgData name="Stojkovic Danilo" userId="16d1c0ab-8ae6-4327-a248-ceabff457bcb" providerId="ADAL" clId="{2D5CB063-A36E-4D1E-8BEF-3D93CB60C530}" dt="2022-03-08T17:13:46.003" v="5738" actId="403"/>
          <ac:spMkLst>
            <pc:docMk/>
            <pc:sldMk cId="3969794800" sldId="276"/>
            <ac:spMk id="4" creationId="{E789D39B-5567-4DD3-8F32-A201977C3BF6}"/>
          </ac:spMkLst>
        </pc:spChg>
        <pc:spChg chg="mod ord">
          <ac:chgData name="Stojkovic Danilo" userId="16d1c0ab-8ae6-4327-a248-ceabff457bcb" providerId="ADAL" clId="{2D5CB063-A36E-4D1E-8BEF-3D93CB60C530}" dt="2022-03-08T15:06:02.294" v="3925" actId="207"/>
          <ac:spMkLst>
            <pc:docMk/>
            <pc:sldMk cId="3969794800" sldId="276"/>
            <ac:spMk id="5" creationId="{6876F66A-503D-41A8-BF11-22C4AC3B5466}"/>
          </ac:spMkLst>
        </pc:spChg>
        <pc:spChg chg="mod">
          <ac:chgData name="Stojkovic Danilo" userId="16d1c0ab-8ae6-4327-a248-ceabff457bcb" providerId="ADAL" clId="{2D5CB063-A36E-4D1E-8BEF-3D93CB60C530}" dt="2022-03-08T15:06:16.598" v="3927" actId="207"/>
          <ac:spMkLst>
            <pc:docMk/>
            <pc:sldMk cId="3969794800" sldId="276"/>
            <ac:spMk id="6" creationId="{961D6FB6-A8B1-40F7-B11C-28D3DC73DA53}"/>
          </ac:spMkLst>
        </pc:spChg>
        <pc:spChg chg="mod">
          <ac:chgData name="Stojkovic Danilo" userId="16d1c0ab-8ae6-4327-a248-ceabff457bcb" providerId="ADAL" clId="{2D5CB063-A36E-4D1E-8BEF-3D93CB60C530}" dt="2022-03-08T15:06:16.598" v="3927" actId="207"/>
          <ac:spMkLst>
            <pc:docMk/>
            <pc:sldMk cId="3969794800" sldId="276"/>
            <ac:spMk id="7" creationId="{56235983-BB14-4336-ABB5-B15CF2406AB6}"/>
          </ac:spMkLst>
        </pc:spChg>
        <pc:spChg chg="del mod ord">
          <ac:chgData name="Stojkovic Danilo" userId="16d1c0ab-8ae6-4327-a248-ceabff457bcb" providerId="ADAL" clId="{2D5CB063-A36E-4D1E-8BEF-3D93CB60C530}" dt="2022-03-08T15:00:34.368" v="3887" actId="478"/>
          <ac:spMkLst>
            <pc:docMk/>
            <pc:sldMk cId="3969794800" sldId="276"/>
            <ac:spMk id="9" creationId="{4B68848E-557F-4E5C-BF34-A28411760AB5}"/>
          </ac:spMkLst>
        </pc:spChg>
        <pc:spChg chg="mod ord">
          <ac:chgData name="Stojkovic Danilo" userId="16d1c0ab-8ae6-4327-a248-ceabff457bcb" providerId="ADAL" clId="{2D5CB063-A36E-4D1E-8BEF-3D93CB60C530}" dt="2022-03-08T15:28:42.808" v="4342" actId="20577"/>
          <ac:spMkLst>
            <pc:docMk/>
            <pc:sldMk cId="3969794800" sldId="276"/>
            <ac:spMk id="10" creationId="{B6634DAB-B98B-4430-81D6-2403A1C07F68}"/>
          </ac:spMkLst>
        </pc:spChg>
        <pc:spChg chg="mod ord">
          <ac:chgData name="Stojkovic Danilo" userId="16d1c0ab-8ae6-4327-a248-ceabff457bcb" providerId="ADAL" clId="{2D5CB063-A36E-4D1E-8BEF-3D93CB60C530}" dt="2022-03-08T15:05:58.594" v="3923" actId="207"/>
          <ac:spMkLst>
            <pc:docMk/>
            <pc:sldMk cId="3969794800" sldId="276"/>
            <ac:spMk id="11" creationId="{4F0724EA-CA06-428C-9701-71E2B22A4924}"/>
          </ac:spMkLst>
        </pc:spChg>
        <pc:spChg chg="mod">
          <ac:chgData name="Stojkovic Danilo" userId="16d1c0ab-8ae6-4327-a248-ceabff457bcb" providerId="ADAL" clId="{2D5CB063-A36E-4D1E-8BEF-3D93CB60C530}" dt="2022-03-08T17:19:21.213" v="5790" actId="2711"/>
          <ac:spMkLst>
            <pc:docMk/>
            <pc:sldMk cId="3969794800" sldId="276"/>
            <ac:spMk id="12" creationId="{31EEF8CE-60D6-4AD9-8FE3-C32B52CE5515}"/>
          </ac:spMkLst>
        </pc:spChg>
        <pc:spChg chg="mod">
          <ac:chgData name="Stojkovic Danilo" userId="16d1c0ab-8ae6-4327-a248-ceabff457bcb" providerId="ADAL" clId="{2D5CB063-A36E-4D1E-8BEF-3D93CB60C530}" dt="2022-03-08T17:19:21.213" v="5790" actId="2711"/>
          <ac:spMkLst>
            <pc:docMk/>
            <pc:sldMk cId="3969794800" sldId="276"/>
            <ac:spMk id="13" creationId="{BC56D3DA-1127-4632-A680-7FC177CCD36A}"/>
          </ac:spMkLst>
        </pc:spChg>
        <pc:spChg chg="mod">
          <ac:chgData name="Stojkovic Danilo" userId="16d1c0ab-8ae6-4327-a248-ceabff457bcb" providerId="ADAL" clId="{2D5CB063-A36E-4D1E-8BEF-3D93CB60C530}" dt="2022-03-08T17:19:21.213" v="5790" actId="2711"/>
          <ac:spMkLst>
            <pc:docMk/>
            <pc:sldMk cId="3969794800" sldId="276"/>
            <ac:spMk id="14" creationId="{B6C166B7-66F6-4D51-985C-B20E958CD296}"/>
          </ac:spMkLst>
        </pc:spChg>
        <pc:spChg chg="add mod ord">
          <ac:chgData name="Stojkovic Danilo" userId="16d1c0ab-8ae6-4327-a248-ceabff457bcb" providerId="ADAL" clId="{2D5CB063-A36E-4D1E-8BEF-3D93CB60C530}" dt="2022-03-08T14:57:14.734" v="3680" actId="167"/>
          <ac:spMkLst>
            <pc:docMk/>
            <pc:sldMk cId="3969794800" sldId="276"/>
            <ac:spMk id="16" creationId="{433CCC87-7C71-4E18-A59F-A0BF878646B3}"/>
          </ac:spMkLst>
        </pc:spChg>
        <pc:spChg chg="add del mod">
          <ac:chgData name="Stojkovic Danilo" userId="16d1c0ab-8ae6-4327-a248-ceabff457bcb" providerId="ADAL" clId="{2D5CB063-A36E-4D1E-8BEF-3D93CB60C530}" dt="2022-03-08T16:08:45.111" v="5181" actId="20577"/>
          <ac:spMkLst>
            <pc:docMk/>
            <pc:sldMk cId="3969794800" sldId="276"/>
            <ac:spMk id="17" creationId="{8EE5C99F-4D59-475F-A1B5-91101450A5CF}"/>
          </ac:spMkLst>
        </pc:spChg>
        <pc:spChg chg="add mod">
          <ac:chgData name="Stojkovic Danilo" userId="16d1c0ab-8ae6-4327-a248-ceabff457bcb" providerId="ADAL" clId="{2D5CB063-A36E-4D1E-8BEF-3D93CB60C530}" dt="2022-03-08T15:01:26.961" v="3899" actId="1076"/>
          <ac:spMkLst>
            <pc:docMk/>
            <pc:sldMk cId="3969794800" sldId="276"/>
            <ac:spMk id="33" creationId="{80776A66-0A0B-4EF3-8DCA-E9922AA01A5A}"/>
          </ac:spMkLst>
        </pc:spChg>
        <pc:picChg chg="del">
          <ac:chgData name="Stojkovic Danilo" userId="16d1c0ab-8ae6-4327-a248-ceabff457bcb" providerId="ADAL" clId="{2D5CB063-A36E-4D1E-8BEF-3D93CB60C530}" dt="2022-03-08T14:57:55.068" v="3730" actId="478"/>
          <ac:picMkLst>
            <pc:docMk/>
            <pc:sldMk cId="3969794800" sldId="276"/>
            <ac:picMk id="12" creationId="{5FA863CB-DED4-4838-BA82-D9694DA073A6}"/>
          </ac:picMkLst>
        </pc:picChg>
        <pc:picChg chg="del">
          <ac:chgData name="Stojkovic Danilo" userId="16d1c0ab-8ae6-4327-a248-ceabff457bcb" providerId="ADAL" clId="{2D5CB063-A36E-4D1E-8BEF-3D93CB60C530}" dt="2022-03-08T14:57:54.148" v="3729" actId="478"/>
          <ac:picMkLst>
            <pc:docMk/>
            <pc:sldMk cId="3969794800" sldId="276"/>
            <ac:picMk id="14" creationId="{02223A33-7330-4952-A38F-2275B7C0B328}"/>
          </ac:picMkLst>
        </pc:picChg>
        <pc:picChg chg="del">
          <ac:chgData name="Stojkovic Danilo" userId="16d1c0ab-8ae6-4327-a248-ceabff457bcb" providerId="ADAL" clId="{2D5CB063-A36E-4D1E-8BEF-3D93CB60C530}" dt="2022-03-08T14:57:56.358" v="3731" actId="478"/>
          <ac:picMkLst>
            <pc:docMk/>
            <pc:sldMk cId="3969794800" sldId="276"/>
            <ac:picMk id="17" creationId="{E8F3BE55-E86B-4F20-B200-66BE27C5AD22}"/>
          </ac:picMkLst>
        </pc:picChg>
        <pc:picChg chg="del">
          <ac:chgData name="Stojkovic Danilo" userId="16d1c0ab-8ae6-4327-a248-ceabff457bcb" providerId="ADAL" clId="{2D5CB063-A36E-4D1E-8BEF-3D93CB60C530}" dt="2022-03-08T14:57:23.790" v="3682" actId="478"/>
          <ac:picMkLst>
            <pc:docMk/>
            <pc:sldMk cId="3969794800" sldId="276"/>
            <ac:picMk id="29" creationId="{BF1063F8-7218-4C04-87F1-3500D1F77EE2}"/>
          </ac:picMkLst>
        </pc:picChg>
        <pc:picChg chg="add mod">
          <ac:chgData name="Stojkovic Danilo" userId="16d1c0ab-8ae6-4327-a248-ceabff457bcb" providerId="ADAL" clId="{2D5CB063-A36E-4D1E-8BEF-3D93CB60C530}" dt="2022-03-08T15:05:12.656" v="3916" actId="1076"/>
          <ac:picMkLst>
            <pc:docMk/>
            <pc:sldMk cId="3969794800" sldId="276"/>
            <ac:picMk id="48" creationId="{24A2CB6A-6FB7-471F-A9FA-95736A3CACB3}"/>
          </ac:picMkLst>
        </pc:picChg>
        <pc:picChg chg="add mod modCrop">
          <ac:chgData name="Stojkovic Danilo" userId="16d1c0ab-8ae6-4327-a248-ceabff457bcb" providerId="ADAL" clId="{2D5CB063-A36E-4D1E-8BEF-3D93CB60C530}" dt="2022-03-08T15:08:32.762" v="3949" actId="1076"/>
          <ac:picMkLst>
            <pc:docMk/>
            <pc:sldMk cId="3969794800" sldId="276"/>
            <ac:picMk id="50" creationId="{7CC77A4D-3E8D-4887-ABD5-5F4CB066AFA9}"/>
          </ac:picMkLst>
        </pc:picChg>
        <pc:picChg chg="add mod">
          <ac:chgData name="Stojkovic Danilo" userId="16d1c0ab-8ae6-4327-a248-ceabff457bcb" providerId="ADAL" clId="{2D5CB063-A36E-4D1E-8BEF-3D93CB60C530}" dt="2022-03-08T15:26:27.957" v="4316"/>
          <ac:picMkLst>
            <pc:docMk/>
            <pc:sldMk cId="3969794800" sldId="276"/>
            <ac:picMk id="51" creationId="{7449DEC2-E339-4996-A202-CCD0C003DE7E}"/>
          </ac:picMkLst>
        </pc:picChg>
        <pc:cxnChg chg="mod">
          <ac:chgData name="Stojkovic Danilo" userId="16d1c0ab-8ae6-4327-a248-ceabff457bcb" providerId="ADAL" clId="{2D5CB063-A36E-4D1E-8BEF-3D93CB60C530}" dt="2022-03-08T15:03:01.261" v="3912" actId="14100"/>
          <ac:cxnSpMkLst>
            <pc:docMk/>
            <pc:sldMk cId="3969794800" sldId="276"/>
            <ac:cxnSpMk id="19" creationId="{C4B1F1B2-93FE-4CE4-ADB3-567FC1792E82}"/>
          </ac:cxnSpMkLst>
        </pc:cxnChg>
        <pc:cxnChg chg="del mod">
          <ac:chgData name="Stojkovic Danilo" userId="16d1c0ab-8ae6-4327-a248-ceabff457bcb" providerId="ADAL" clId="{2D5CB063-A36E-4D1E-8BEF-3D93CB60C530}" dt="2022-03-08T14:59:57.737" v="3882" actId="478"/>
          <ac:cxnSpMkLst>
            <pc:docMk/>
            <pc:sldMk cId="3969794800" sldId="276"/>
            <ac:cxnSpMk id="22" creationId="{4DF3311D-2BA9-448F-A1B7-4AB8778C9BE9}"/>
          </ac:cxnSpMkLst>
        </pc:cxnChg>
        <pc:cxnChg chg="mod">
          <ac:chgData name="Stojkovic Danilo" userId="16d1c0ab-8ae6-4327-a248-ceabff457bcb" providerId="ADAL" clId="{2D5CB063-A36E-4D1E-8BEF-3D93CB60C530}" dt="2022-03-08T15:03:04.880" v="3913" actId="1076"/>
          <ac:cxnSpMkLst>
            <pc:docMk/>
            <pc:sldMk cId="3969794800" sldId="276"/>
            <ac:cxnSpMk id="25" creationId="{4E156FB1-DF35-468A-A00D-18B7BFCED8E3}"/>
          </ac:cxnSpMkLst>
        </pc:cxnChg>
        <pc:cxnChg chg="add mod">
          <ac:chgData name="Stojkovic Danilo" userId="16d1c0ab-8ae6-4327-a248-ceabff457bcb" providerId="ADAL" clId="{2D5CB063-A36E-4D1E-8BEF-3D93CB60C530}" dt="2022-03-08T15:03:04.880" v="3913" actId="1076"/>
          <ac:cxnSpMkLst>
            <pc:docMk/>
            <pc:sldMk cId="3969794800" sldId="276"/>
            <ac:cxnSpMk id="38" creationId="{BBC35BB3-D784-4E9C-98AF-214CE2F0A858}"/>
          </ac:cxnSpMkLst>
        </pc:cxnChg>
      </pc:sldChg>
      <pc:sldChg chg="add del">
        <pc:chgData name="Stojkovic Danilo" userId="16d1c0ab-8ae6-4327-a248-ceabff457bcb" providerId="ADAL" clId="{2D5CB063-A36E-4D1E-8BEF-3D93CB60C530}" dt="2022-03-08T15:08:52.516" v="3951"/>
        <pc:sldMkLst>
          <pc:docMk/>
          <pc:sldMk cId="2577310372" sldId="277"/>
        </pc:sldMkLst>
      </pc:sldChg>
      <pc:sldChg chg="addSp delSp modSp add mod">
        <pc:chgData name="Stojkovic Danilo" userId="16d1c0ab-8ae6-4327-a248-ceabff457bcb" providerId="ADAL" clId="{2D5CB063-A36E-4D1E-8BEF-3D93CB60C530}" dt="2022-03-08T17:19:11.074" v="5789" actId="2711"/>
        <pc:sldMkLst>
          <pc:docMk/>
          <pc:sldMk cId="3496739288" sldId="277"/>
        </pc:sldMkLst>
        <pc:spChg chg="mod">
          <ac:chgData name="Stojkovic Danilo" userId="16d1c0ab-8ae6-4327-a248-ceabff457bcb" providerId="ADAL" clId="{2D5CB063-A36E-4D1E-8BEF-3D93CB60C530}" dt="2022-03-08T15:08:58.946" v="3969" actId="20577"/>
          <ac:spMkLst>
            <pc:docMk/>
            <pc:sldMk cId="3496739288" sldId="277"/>
            <ac:spMk id="2" creationId="{608FD0CA-B6BA-4A51-836C-4F09E44FF9FD}"/>
          </ac:spMkLst>
        </pc:spChg>
        <pc:spChg chg="mod">
          <ac:chgData name="Stojkovic Danilo" userId="16d1c0ab-8ae6-4327-a248-ceabff457bcb" providerId="ADAL" clId="{2D5CB063-A36E-4D1E-8BEF-3D93CB60C530}" dt="2022-03-08T15:09:41.166" v="4041" actId="20577"/>
          <ac:spMkLst>
            <pc:docMk/>
            <pc:sldMk cId="3496739288" sldId="277"/>
            <ac:spMk id="5" creationId="{6876F66A-503D-41A8-BF11-22C4AC3B5466}"/>
          </ac:spMkLst>
        </pc:spChg>
        <pc:spChg chg="del">
          <ac:chgData name="Stojkovic Danilo" userId="16d1c0ab-8ae6-4327-a248-ceabff457bcb" providerId="ADAL" clId="{2D5CB063-A36E-4D1E-8BEF-3D93CB60C530}" dt="2022-03-08T17:12:47.225" v="5726" actId="478"/>
          <ac:spMkLst>
            <pc:docMk/>
            <pc:sldMk cId="3496739288" sldId="277"/>
            <ac:spMk id="6" creationId="{961D6FB6-A8B1-40F7-B11C-28D3DC73DA53}"/>
          </ac:spMkLst>
        </pc:spChg>
        <pc:spChg chg="del">
          <ac:chgData name="Stojkovic Danilo" userId="16d1c0ab-8ae6-4327-a248-ceabff457bcb" providerId="ADAL" clId="{2D5CB063-A36E-4D1E-8BEF-3D93CB60C530}" dt="2022-03-08T17:12:52.372" v="5727" actId="478"/>
          <ac:spMkLst>
            <pc:docMk/>
            <pc:sldMk cId="3496739288" sldId="277"/>
            <ac:spMk id="7" creationId="{56235983-BB14-4336-ABB5-B15CF2406AB6}"/>
          </ac:spMkLst>
        </pc:spChg>
        <pc:spChg chg="del">
          <ac:chgData name="Stojkovic Danilo" userId="16d1c0ab-8ae6-4327-a248-ceabff457bcb" providerId="ADAL" clId="{2D5CB063-A36E-4D1E-8BEF-3D93CB60C530}" dt="2022-03-08T15:09:49.657" v="4044" actId="478"/>
          <ac:spMkLst>
            <pc:docMk/>
            <pc:sldMk cId="3496739288" sldId="277"/>
            <ac:spMk id="9" creationId="{4B68848E-557F-4E5C-BF34-A28411760AB5}"/>
          </ac:spMkLst>
        </pc:spChg>
        <pc:spChg chg="del">
          <ac:chgData name="Stojkovic Danilo" userId="16d1c0ab-8ae6-4327-a248-ceabff457bcb" providerId="ADAL" clId="{2D5CB063-A36E-4D1E-8BEF-3D93CB60C530}" dt="2022-03-08T15:09:47.117" v="4043" actId="478"/>
          <ac:spMkLst>
            <pc:docMk/>
            <pc:sldMk cId="3496739288" sldId="277"/>
            <ac:spMk id="10" creationId="{B6634DAB-B98B-4430-81D6-2403A1C07F68}"/>
          </ac:spMkLst>
        </pc:spChg>
        <pc:spChg chg="mod">
          <ac:chgData name="Stojkovic Danilo" userId="16d1c0ab-8ae6-4327-a248-ceabff457bcb" providerId="ADAL" clId="{2D5CB063-A36E-4D1E-8BEF-3D93CB60C530}" dt="2022-03-08T15:14:04.683" v="4143" actId="20577"/>
          <ac:spMkLst>
            <pc:docMk/>
            <pc:sldMk cId="3496739288" sldId="277"/>
            <ac:spMk id="11" creationId="{4F0724EA-CA06-428C-9701-71E2B22A4924}"/>
          </ac:spMkLst>
        </pc:spChg>
        <pc:spChg chg="mod">
          <ac:chgData name="Stojkovic Danilo" userId="16d1c0ab-8ae6-4327-a248-ceabff457bcb" providerId="ADAL" clId="{2D5CB063-A36E-4D1E-8BEF-3D93CB60C530}" dt="2022-03-08T17:19:11.074" v="5789" actId="2711"/>
          <ac:spMkLst>
            <pc:docMk/>
            <pc:sldMk cId="3496739288" sldId="277"/>
            <ac:spMk id="13" creationId="{F942F3F7-0790-415D-89E1-54BAC56239AD}"/>
          </ac:spMkLst>
        </pc:spChg>
        <pc:spChg chg="mod">
          <ac:chgData name="Stojkovic Danilo" userId="16d1c0ab-8ae6-4327-a248-ceabff457bcb" providerId="ADAL" clId="{2D5CB063-A36E-4D1E-8BEF-3D93CB60C530}" dt="2022-03-08T17:19:11.074" v="5789" actId="2711"/>
          <ac:spMkLst>
            <pc:docMk/>
            <pc:sldMk cId="3496739288" sldId="277"/>
            <ac:spMk id="14" creationId="{BD7E28C9-DAFF-4555-872C-EC2A5C280EF5}"/>
          </ac:spMkLst>
        </pc:spChg>
        <pc:spChg chg="mod">
          <ac:chgData name="Stojkovic Danilo" userId="16d1c0ab-8ae6-4327-a248-ceabff457bcb" providerId="ADAL" clId="{2D5CB063-A36E-4D1E-8BEF-3D93CB60C530}" dt="2022-03-08T17:19:11.074" v="5789" actId="2711"/>
          <ac:spMkLst>
            <pc:docMk/>
            <pc:sldMk cId="3496739288" sldId="277"/>
            <ac:spMk id="15" creationId="{75A0EFB1-9F04-4BD0-9C75-689124A4033B}"/>
          </ac:spMkLst>
        </pc:spChg>
        <pc:spChg chg="add mod">
          <ac:chgData name="Stojkovic Danilo" userId="16d1c0ab-8ae6-4327-a248-ceabff457bcb" providerId="ADAL" clId="{2D5CB063-A36E-4D1E-8BEF-3D93CB60C530}" dt="2022-03-08T15:13:55.050" v="4135" actId="1076"/>
          <ac:spMkLst>
            <pc:docMk/>
            <pc:sldMk cId="3496739288" sldId="277"/>
            <ac:spMk id="16" creationId="{73FFC090-90C6-44AA-A0E6-E186A992A384}"/>
          </ac:spMkLst>
        </pc:spChg>
        <pc:spChg chg="add mod">
          <ac:chgData name="Stojkovic Danilo" userId="16d1c0ab-8ae6-4327-a248-ceabff457bcb" providerId="ADAL" clId="{2D5CB063-A36E-4D1E-8BEF-3D93CB60C530}" dt="2022-03-08T15:13:55.050" v="4135" actId="1076"/>
          <ac:spMkLst>
            <pc:docMk/>
            <pc:sldMk cId="3496739288" sldId="277"/>
            <ac:spMk id="18" creationId="{B92DFF0F-2BA5-4C72-A55B-7A386489C076}"/>
          </ac:spMkLst>
        </pc:spChg>
        <pc:spChg chg="add mod">
          <ac:chgData name="Stojkovic Danilo" userId="16d1c0ab-8ae6-4327-a248-ceabff457bcb" providerId="ADAL" clId="{2D5CB063-A36E-4D1E-8BEF-3D93CB60C530}" dt="2022-03-08T15:13:55.050" v="4135" actId="1076"/>
          <ac:spMkLst>
            <pc:docMk/>
            <pc:sldMk cId="3496739288" sldId="277"/>
            <ac:spMk id="20" creationId="{8264110E-CACD-43E9-A09C-44F501E3ABF4}"/>
          </ac:spMkLst>
        </pc:spChg>
        <pc:spChg chg="add del mod">
          <ac:chgData name="Stojkovic Danilo" userId="16d1c0ab-8ae6-4327-a248-ceabff457bcb" providerId="ADAL" clId="{2D5CB063-A36E-4D1E-8BEF-3D93CB60C530}" dt="2022-03-08T17:12:57.415" v="5728" actId="478"/>
          <ac:spMkLst>
            <pc:docMk/>
            <pc:sldMk cId="3496739288" sldId="277"/>
            <ac:spMk id="21" creationId="{B7F93DB1-C417-4836-B84C-ADABB80E39C4}"/>
          </ac:spMkLst>
        </pc:spChg>
        <pc:spChg chg="add mod">
          <ac:chgData name="Stojkovic Danilo" userId="16d1c0ab-8ae6-4327-a248-ceabff457bcb" providerId="ADAL" clId="{2D5CB063-A36E-4D1E-8BEF-3D93CB60C530}" dt="2022-03-08T15:13:55.050" v="4135" actId="1076"/>
          <ac:spMkLst>
            <pc:docMk/>
            <pc:sldMk cId="3496739288" sldId="277"/>
            <ac:spMk id="24" creationId="{C4B23413-B2BE-4780-941A-B16366898F05}"/>
          </ac:spMkLst>
        </pc:spChg>
        <pc:spChg chg="add mod">
          <ac:chgData name="Stojkovic Danilo" userId="16d1c0ab-8ae6-4327-a248-ceabff457bcb" providerId="ADAL" clId="{2D5CB063-A36E-4D1E-8BEF-3D93CB60C530}" dt="2022-03-08T15:13:55.050" v="4135" actId="1076"/>
          <ac:spMkLst>
            <pc:docMk/>
            <pc:sldMk cId="3496739288" sldId="277"/>
            <ac:spMk id="26" creationId="{21F67A4E-D014-4B85-A905-BC44B3EFEC5F}"/>
          </ac:spMkLst>
        </pc:spChg>
        <pc:spChg chg="add mod">
          <ac:chgData name="Stojkovic Danilo" userId="16d1c0ab-8ae6-4327-a248-ceabff457bcb" providerId="ADAL" clId="{2D5CB063-A36E-4D1E-8BEF-3D93CB60C530}" dt="2022-03-08T15:16:28.700" v="4154" actId="1076"/>
          <ac:spMkLst>
            <pc:docMk/>
            <pc:sldMk cId="3496739288" sldId="277"/>
            <ac:spMk id="31" creationId="{35F19511-A800-42BD-B9E0-B04C047D3EA3}"/>
          </ac:spMkLst>
        </pc:spChg>
        <pc:picChg chg="del">
          <ac:chgData name="Stojkovic Danilo" userId="16d1c0ab-8ae6-4327-a248-ceabff457bcb" providerId="ADAL" clId="{2D5CB063-A36E-4D1E-8BEF-3D93CB60C530}" dt="2022-03-08T15:09:17.863" v="3971" actId="478"/>
          <ac:picMkLst>
            <pc:docMk/>
            <pc:sldMk cId="3496739288" sldId="277"/>
            <ac:picMk id="12" creationId="{5FA863CB-DED4-4838-BA82-D9694DA073A6}"/>
          </ac:picMkLst>
        </pc:picChg>
        <pc:picChg chg="del">
          <ac:chgData name="Stojkovic Danilo" userId="16d1c0ab-8ae6-4327-a248-ceabff457bcb" providerId="ADAL" clId="{2D5CB063-A36E-4D1E-8BEF-3D93CB60C530}" dt="2022-03-08T15:09:16.439" v="3970" actId="478"/>
          <ac:picMkLst>
            <pc:docMk/>
            <pc:sldMk cId="3496739288" sldId="277"/>
            <ac:picMk id="14" creationId="{02223A33-7330-4952-A38F-2275B7C0B328}"/>
          </ac:picMkLst>
        </pc:picChg>
        <pc:picChg chg="del">
          <ac:chgData name="Stojkovic Danilo" userId="16d1c0ab-8ae6-4327-a248-ceabff457bcb" providerId="ADAL" clId="{2D5CB063-A36E-4D1E-8BEF-3D93CB60C530}" dt="2022-03-08T15:09:44.361" v="4042" actId="478"/>
          <ac:picMkLst>
            <pc:docMk/>
            <pc:sldMk cId="3496739288" sldId="277"/>
            <ac:picMk id="17" creationId="{E8F3BE55-E86B-4F20-B200-66BE27C5AD22}"/>
          </ac:picMkLst>
        </pc:picChg>
        <pc:picChg chg="mod ord">
          <ac:chgData name="Stojkovic Danilo" userId="16d1c0ab-8ae6-4327-a248-ceabff457bcb" providerId="ADAL" clId="{2D5CB063-A36E-4D1E-8BEF-3D93CB60C530}" dt="2022-03-08T15:16:10.836" v="4148" actId="1076"/>
          <ac:picMkLst>
            <pc:docMk/>
            <pc:sldMk cId="3496739288" sldId="277"/>
            <ac:picMk id="29" creationId="{BF1063F8-7218-4C04-87F1-3500D1F77EE2}"/>
          </ac:picMkLst>
        </pc:picChg>
        <pc:picChg chg="add mod">
          <ac:chgData name="Stojkovic Danilo" userId="16d1c0ab-8ae6-4327-a248-ceabff457bcb" providerId="ADAL" clId="{2D5CB063-A36E-4D1E-8BEF-3D93CB60C530}" dt="2022-03-08T15:26:26.566" v="4315" actId="1076"/>
          <ac:picMkLst>
            <pc:docMk/>
            <pc:sldMk cId="3496739288" sldId="277"/>
            <ac:picMk id="32" creationId="{AEA048F5-4098-4870-A649-C175049F7575}"/>
          </ac:picMkLst>
        </pc:picChg>
        <pc:cxnChg chg="add del mod">
          <ac:chgData name="Stojkovic Danilo" userId="16d1c0ab-8ae6-4327-a248-ceabff457bcb" providerId="ADAL" clId="{2D5CB063-A36E-4D1E-8BEF-3D93CB60C530}" dt="2022-03-08T15:10:44.120" v="4095" actId="478"/>
          <ac:cxnSpMkLst>
            <pc:docMk/>
            <pc:sldMk cId="3496739288" sldId="277"/>
            <ac:cxnSpMk id="4" creationId="{0833B5A9-8F60-4AEA-9F4E-443896D0E190}"/>
          </ac:cxnSpMkLst>
        </pc:cxnChg>
        <pc:cxnChg chg="mod">
          <ac:chgData name="Stojkovic Danilo" userId="16d1c0ab-8ae6-4327-a248-ceabff457bcb" providerId="ADAL" clId="{2D5CB063-A36E-4D1E-8BEF-3D93CB60C530}" dt="2022-03-08T15:57:48.397" v="5078" actId="14100"/>
          <ac:cxnSpMkLst>
            <pc:docMk/>
            <pc:sldMk cId="3496739288" sldId="277"/>
            <ac:cxnSpMk id="19" creationId="{C4B1F1B2-93FE-4CE4-ADB3-567FC1792E82}"/>
          </ac:cxnSpMkLst>
        </pc:cxnChg>
        <pc:cxnChg chg="del mod">
          <ac:chgData name="Stojkovic Danilo" userId="16d1c0ab-8ae6-4327-a248-ceabff457bcb" providerId="ADAL" clId="{2D5CB063-A36E-4D1E-8BEF-3D93CB60C530}" dt="2022-03-08T15:10:22.502" v="4089" actId="478"/>
          <ac:cxnSpMkLst>
            <pc:docMk/>
            <pc:sldMk cId="3496739288" sldId="277"/>
            <ac:cxnSpMk id="22" creationId="{4DF3311D-2BA9-448F-A1B7-4AB8778C9BE9}"/>
          </ac:cxnSpMkLst>
        </pc:cxnChg>
        <pc:cxnChg chg="mod">
          <ac:chgData name="Stojkovic Danilo" userId="16d1c0ab-8ae6-4327-a248-ceabff457bcb" providerId="ADAL" clId="{2D5CB063-A36E-4D1E-8BEF-3D93CB60C530}" dt="2022-03-08T15:57:35.088" v="5075" actId="14100"/>
          <ac:cxnSpMkLst>
            <pc:docMk/>
            <pc:sldMk cId="3496739288" sldId="277"/>
            <ac:cxnSpMk id="25" creationId="{4E156FB1-DF35-468A-A00D-18B7BFCED8E3}"/>
          </ac:cxnSpMkLst>
        </pc:cxnChg>
      </pc:sldChg>
      <pc:sldChg chg="addSp delSp modSp add mod">
        <pc:chgData name="Stojkovic Danilo" userId="16d1c0ab-8ae6-4327-a248-ceabff457bcb" providerId="ADAL" clId="{2D5CB063-A36E-4D1E-8BEF-3D93CB60C530}" dt="2022-03-08T17:19:02.396" v="5788" actId="2711"/>
        <pc:sldMkLst>
          <pc:docMk/>
          <pc:sldMk cId="406912260" sldId="278"/>
        </pc:sldMkLst>
        <pc:spChg chg="mod">
          <ac:chgData name="Stojkovic Danilo" userId="16d1c0ab-8ae6-4327-a248-ceabff457bcb" providerId="ADAL" clId="{2D5CB063-A36E-4D1E-8BEF-3D93CB60C530}" dt="2022-03-08T15:27:02.511" v="4320" actId="207"/>
          <ac:spMkLst>
            <pc:docMk/>
            <pc:sldMk cId="406912260" sldId="278"/>
            <ac:spMk id="2" creationId="{608FD0CA-B6BA-4A51-836C-4F09E44FF9FD}"/>
          </ac:spMkLst>
        </pc:spChg>
        <pc:spChg chg="mod">
          <ac:chgData name="Stojkovic Danilo" userId="16d1c0ab-8ae6-4327-a248-ceabff457bcb" providerId="ADAL" clId="{2D5CB063-A36E-4D1E-8BEF-3D93CB60C530}" dt="2022-03-08T15:20:41.992" v="4278" actId="207"/>
          <ac:spMkLst>
            <pc:docMk/>
            <pc:sldMk cId="406912260" sldId="278"/>
            <ac:spMk id="5" creationId="{6876F66A-503D-41A8-BF11-22C4AC3B5466}"/>
          </ac:spMkLst>
        </pc:spChg>
        <pc:spChg chg="del mod">
          <ac:chgData name="Stojkovic Danilo" userId="16d1c0ab-8ae6-4327-a248-ceabff457bcb" providerId="ADAL" clId="{2D5CB063-A36E-4D1E-8BEF-3D93CB60C530}" dt="2022-03-08T17:12:35.217" v="5723" actId="478"/>
          <ac:spMkLst>
            <pc:docMk/>
            <pc:sldMk cId="406912260" sldId="278"/>
            <ac:spMk id="6" creationId="{961D6FB6-A8B1-40F7-B11C-28D3DC73DA53}"/>
          </ac:spMkLst>
        </pc:spChg>
        <pc:spChg chg="del mod">
          <ac:chgData name="Stojkovic Danilo" userId="16d1c0ab-8ae6-4327-a248-ceabff457bcb" providerId="ADAL" clId="{2D5CB063-A36E-4D1E-8BEF-3D93CB60C530}" dt="2022-03-08T17:12:38.145" v="5724" actId="478"/>
          <ac:spMkLst>
            <pc:docMk/>
            <pc:sldMk cId="406912260" sldId="278"/>
            <ac:spMk id="7" creationId="{56235983-BB14-4336-ABB5-B15CF2406AB6}"/>
          </ac:spMkLst>
        </pc:spChg>
        <pc:spChg chg="mod">
          <ac:chgData name="Stojkovic Danilo" userId="16d1c0ab-8ae6-4327-a248-ceabff457bcb" providerId="ADAL" clId="{2D5CB063-A36E-4D1E-8BEF-3D93CB60C530}" dt="2022-03-08T15:19:02.514" v="4226" actId="1076"/>
          <ac:spMkLst>
            <pc:docMk/>
            <pc:sldMk cId="406912260" sldId="278"/>
            <ac:spMk id="10" creationId="{B6634DAB-B98B-4430-81D6-2403A1C07F68}"/>
          </ac:spMkLst>
        </pc:spChg>
        <pc:spChg chg="mod">
          <ac:chgData name="Stojkovic Danilo" userId="16d1c0ab-8ae6-4327-a248-ceabff457bcb" providerId="ADAL" clId="{2D5CB063-A36E-4D1E-8BEF-3D93CB60C530}" dt="2022-03-08T15:19:24.754" v="4236" actId="1076"/>
          <ac:spMkLst>
            <pc:docMk/>
            <pc:sldMk cId="406912260" sldId="278"/>
            <ac:spMk id="11" creationId="{4F0724EA-CA06-428C-9701-71E2B22A4924}"/>
          </ac:spMkLst>
        </pc:spChg>
        <pc:spChg chg="mod">
          <ac:chgData name="Stojkovic Danilo" userId="16d1c0ab-8ae6-4327-a248-ceabff457bcb" providerId="ADAL" clId="{2D5CB063-A36E-4D1E-8BEF-3D93CB60C530}" dt="2022-03-08T17:19:02.396" v="5788" actId="2711"/>
          <ac:spMkLst>
            <pc:docMk/>
            <pc:sldMk cId="406912260" sldId="278"/>
            <ac:spMk id="14" creationId="{8C58F7B8-D1CC-4271-BE97-A7534B45C264}"/>
          </ac:spMkLst>
        </pc:spChg>
        <pc:spChg chg="add mod">
          <ac:chgData name="Stojkovic Danilo" userId="16d1c0ab-8ae6-4327-a248-ceabff457bcb" providerId="ADAL" clId="{2D5CB063-A36E-4D1E-8BEF-3D93CB60C530}" dt="2022-03-08T15:28:09.572" v="4326" actId="1076"/>
          <ac:spMkLst>
            <pc:docMk/>
            <pc:sldMk cId="406912260" sldId="278"/>
            <ac:spMk id="15" creationId="{4BD40C96-8A8C-461E-B740-A641F3C67BFD}"/>
          </ac:spMkLst>
        </pc:spChg>
        <pc:spChg chg="del mod">
          <ac:chgData name="Stojkovic Danilo" userId="16d1c0ab-8ae6-4327-a248-ceabff457bcb" providerId="ADAL" clId="{2D5CB063-A36E-4D1E-8BEF-3D93CB60C530}" dt="2022-03-08T15:23:39.581" v="4294" actId="478"/>
          <ac:spMkLst>
            <pc:docMk/>
            <pc:sldMk cId="406912260" sldId="278"/>
            <ac:spMk id="16" creationId="{433CCC87-7C71-4E18-A59F-A0BF878646B3}"/>
          </ac:spMkLst>
        </pc:spChg>
        <pc:spChg chg="mod">
          <ac:chgData name="Stojkovic Danilo" userId="16d1c0ab-8ae6-4327-a248-ceabff457bcb" providerId="ADAL" clId="{2D5CB063-A36E-4D1E-8BEF-3D93CB60C530}" dt="2022-03-08T17:19:02.396" v="5788" actId="2711"/>
          <ac:spMkLst>
            <pc:docMk/>
            <pc:sldMk cId="406912260" sldId="278"/>
            <ac:spMk id="16" creationId="{6245898B-863F-492B-BD28-D14719D08F1B}"/>
          </ac:spMkLst>
        </pc:spChg>
        <pc:spChg chg="add mod ord">
          <ac:chgData name="Stojkovic Danilo" userId="16d1c0ab-8ae6-4327-a248-ceabff457bcb" providerId="ADAL" clId="{2D5CB063-A36E-4D1E-8BEF-3D93CB60C530}" dt="2022-03-08T15:26:56.059" v="4319" actId="167"/>
          <ac:spMkLst>
            <pc:docMk/>
            <pc:sldMk cId="406912260" sldId="278"/>
            <ac:spMk id="17" creationId="{A0870672-54BF-400C-899D-4890917BC4FB}"/>
          </ac:spMkLst>
        </pc:spChg>
        <pc:spChg chg="add del mod">
          <ac:chgData name="Stojkovic Danilo" userId="16d1c0ab-8ae6-4327-a248-ceabff457bcb" providerId="ADAL" clId="{2D5CB063-A36E-4D1E-8BEF-3D93CB60C530}" dt="2022-03-08T17:12:41.723" v="5725" actId="478"/>
          <ac:spMkLst>
            <pc:docMk/>
            <pc:sldMk cId="406912260" sldId="278"/>
            <ac:spMk id="18" creationId="{D9F1BCA5-A5B8-4144-ACAD-7093415F75FF}"/>
          </ac:spMkLst>
        </pc:spChg>
        <pc:spChg chg="mod">
          <ac:chgData name="Stojkovic Danilo" userId="16d1c0ab-8ae6-4327-a248-ceabff457bcb" providerId="ADAL" clId="{2D5CB063-A36E-4D1E-8BEF-3D93CB60C530}" dt="2022-03-08T17:19:02.396" v="5788" actId="2711"/>
          <ac:spMkLst>
            <pc:docMk/>
            <pc:sldMk cId="406912260" sldId="278"/>
            <ac:spMk id="20" creationId="{7AE19D01-4985-48B2-BA4F-6954085EC25D}"/>
          </ac:spMkLst>
        </pc:spChg>
        <pc:spChg chg="del">
          <ac:chgData name="Stojkovic Danilo" userId="16d1c0ab-8ae6-4327-a248-ceabff457bcb" providerId="ADAL" clId="{2D5CB063-A36E-4D1E-8BEF-3D93CB60C530}" dt="2022-03-08T15:18:51.555" v="4221" actId="478"/>
          <ac:spMkLst>
            <pc:docMk/>
            <pc:sldMk cId="406912260" sldId="278"/>
            <ac:spMk id="33" creationId="{80776A66-0A0B-4EF3-8DCA-E9922AA01A5A}"/>
          </ac:spMkLst>
        </pc:spChg>
        <pc:picChg chg="add mod">
          <ac:chgData name="Stojkovic Danilo" userId="16d1c0ab-8ae6-4327-a248-ceabff457bcb" providerId="ADAL" clId="{2D5CB063-A36E-4D1E-8BEF-3D93CB60C530}" dt="2022-03-08T15:26:20.933" v="4313" actId="1076"/>
          <ac:picMkLst>
            <pc:docMk/>
            <pc:sldMk cId="406912260" sldId="278"/>
            <ac:picMk id="4" creationId="{521FAF82-52E9-4E60-A72A-D7CF633734E8}"/>
          </ac:picMkLst>
        </pc:picChg>
        <pc:picChg chg="add mod">
          <ac:chgData name="Stojkovic Danilo" userId="16d1c0ab-8ae6-4327-a248-ceabff457bcb" providerId="ADAL" clId="{2D5CB063-A36E-4D1E-8BEF-3D93CB60C530}" dt="2022-03-08T15:28:07.454" v="4325" actId="1076"/>
          <ac:picMkLst>
            <pc:docMk/>
            <pc:sldMk cId="406912260" sldId="278"/>
            <ac:picMk id="9" creationId="{8E49BE17-E8BB-43B3-9826-1F23AF45CFCE}"/>
          </ac:picMkLst>
        </pc:picChg>
        <pc:picChg chg="add mod">
          <ac:chgData name="Stojkovic Danilo" userId="16d1c0ab-8ae6-4327-a248-ceabff457bcb" providerId="ADAL" clId="{2D5CB063-A36E-4D1E-8BEF-3D93CB60C530}" dt="2022-03-08T15:21:56.832" v="4290" actId="1076"/>
          <ac:picMkLst>
            <pc:docMk/>
            <pc:sldMk cId="406912260" sldId="278"/>
            <ac:picMk id="30" creationId="{66781834-8163-4FA1-93A6-830E6B20BADC}"/>
          </ac:picMkLst>
        </pc:picChg>
        <pc:picChg chg="add del mod">
          <ac:chgData name="Stojkovic Danilo" userId="16d1c0ab-8ae6-4327-a248-ceabff457bcb" providerId="ADAL" clId="{2D5CB063-A36E-4D1E-8BEF-3D93CB60C530}" dt="2022-03-08T15:23:39.581" v="4294" actId="478"/>
          <ac:picMkLst>
            <pc:docMk/>
            <pc:sldMk cId="406912260" sldId="278"/>
            <ac:picMk id="32" creationId="{235B320D-A5C1-4F49-BD0B-E7E43F7C6366}"/>
          </ac:picMkLst>
        </pc:picChg>
        <pc:picChg chg="add mod">
          <ac:chgData name="Stojkovic Danilo" userId="16d1c0ab-8ae6-4327-a248-ceabff457bcb" providerId="ADAL" clId="{2D5CB063-A36E-4D1E-8BEF-3D93CB60C530}" dt="2022-03-08T15:24:17.762" v="4299" actId="1076"/>
          <ac:picMkLst>
            <pc:docMk/>
            <pc:sldMk cId="406912260" sldId="278"/>
            <ac:picMk id="35" creationId="{CD6D0F50-450C-4F6F-B57E-ED0BE0475F1F}"/>
          </ac:picMkLst>
        </pc:picChg>
        <pc:picChg chg="add mod">
          <ac:chgData name="Stojkovic Danilo" userId="16d1c0ab-8ae6-4327-a248-ceabff457bcb" providerId="ADAL" clId="{2D5CB063-A36E-4D1E-8BEF-3D93CB60C530}" dt="2022-03-08T15:28:11.462" v="4327" actId="1076"/>
          <ac:picMkLst>
            <pc:docMk/>
            <pc:sldMk cId="406912260" sldId="278"/>
            <ac:picMk id="37" creationId="{4B2CF20E-3E38-40A1-8C8E-DD819F1AB81C}"/>
          </ac:picMkLst>
        </pc:picChg>
        <pc:picChg chg="del">
          <ac:chgData name="Stojkovic Danilo" userId="16d1c0ab-8ae6-4327-a248-ceabff457bcb" providerId="ADAL" clId="{2D5CB063-A36E-4D1E-8BEF-3D93CB60C530}" dt="2022-03-08T15:19:05.597" v="4228" actId="478"/>
          <ac:picMkLst>
            <pc:docMk/>
            <pc:sldMk cId="406912260" sldId="278"/>
            <ac:picMk id="48" creationId="{24A2CB6A-6FB7-471F-A9FA-95736A3CACB3}"/>
          </ac:picMkLst>
        </pc:picChg>
        <pc:picChg chg="del">
          <ac:chgData name="Stojkovic Danilo" userId="16d1c0ab-8ae6-4327-a248-ceabff457bcb" providerId="ADAL" clId="{2D5CB063-A36E-4D1E-8BEF-3D93CB60C530}" dt="2022-03-08T15:20:45.899" v="4279" actId="478"/>
          <ac:picMkLst>
            <pc:docMk/>
            <pc:sldMk cId="406912260" sldId="278"/>
            <ac:picMk id="50" creationId="{7CC77A4D-3E8D-4887-ABD5-5F4CB066AFA9}"/>
          </ac:picMkLst>
        </pc:picChg>
        <pc:cxnChg chg="mod">
          <ac:chgData name="Stojkovic Danilo" userId="16d1c0ab-8ae6-4327-a248-ceabff457bcb" providerId="ADAL" clId="{2D5CB063-A36E-4D1E-8BEF-3D93CB60C530}" dt="2022-03-08T15:20:37.784" v="4277" actId="1076"/>
          <ac:cxnSpMkLst>
            <pc:docMk/>
            <pc:sldMk cId="406912260" sldId="278"/>
            <ac:cxnSpMk id="19" creationId="{C4B1F1B2-93FE-4CE4-ADB3-567FC1792E82}"/>
          </ac:cxnSpMkLst>
        </pc:cxnChg>
        <pc:cxnChg chg="add mod">
          <ac:chgData name="Stojkovic Danilo" userId="16d1c0ab-8ae6-4327-a248-ceabff457bcb" providerId="ADAL" clId="{2D5CB063-A36E-4D1E-8BEF-3D93CB60C530}" dt="2022-03-08T15:28:09.572" v="4326" actId="1076"/>
          <ac:cxnSpMkLst>
            <pc:docMk/>
            <pc:sldMk cId="406912260" sldId="278"/>
            <ac:cxnSpMk id="23" creationId="{044113E5-BC0B-4926-92AF-E021519BC6D4}"/>
          </ac:cxnSpMkLst>
        </pc:cxnChg>
        <pc:cxnChg chg="mod">
          <ac:chgData name="Stojkovic Danilo" userId="16d1c0ab-8ae6-4327-a248-ceabff457bcb" providerId="ADAL" clId="{2D5CB063-A36E-4D1E-8BEF-3D93CB60C530}" dt="2022-03-08T15:28:09.572" v="4326" actId="1076"/>
          <ac:cxnSpMkLst>
            <pc:docMk/>
            <pc:sldMk cId="406912260" sldId="278"/>
            <ac:cxnSpMk id="25" creationId="{4E156FB1-DF35-468A-A00D-18B7BFCED8E3}"/>
          </ac:cxnSpMkLst>
        </pc:cxnChg>
        <pc:cxnChg chg="del mod">
          <ac:chgData name="Stojkovic Danilo" userId="16d1c0ab-8ae6-4327-a248-ceabff457bcb" providerId="ADAL" clId="{2D5CB063-A36E-4D1E-8BEF-3D93CB60C530}" dt="2022-03-08T15:18:55.247" v="4223" actId="478"/>
          <ac:cxnSpMkLst>
            <pc:docMk/>
            <pc:sldMk cId="406912260" sldId="278"/>
            <ac:cxnSpMk id="38" creationId="{BBC35BB3-D784-4E9C-98AF-214CE2F0A858}"/>
          </ac:cxnSpMkLst>
        </pc:cxnChg>
      </pc:sldChg>
      <pc:sldChg chg="addSp delSp modSp mod">
        <pc:chgData name="Stojkovic Danilo" userId="16d1c0ab-8ae6-4327-a248-ceabff457bcb" providerId="ADAL" clId="{2D5CB063-A36E-4D1E-8BEF-3D93CB60C530}" dt="2022-03-08T17:21:10.710" v="5814" actId="2711"/>
        <pc:sldMkLst>
          <pc:docMk/>
          <pc:sldMk cId="1110476200" sldId="279"/>
        </pc:sldMkLst>
        <pc:spChg chg="del">
          <ac:chgData name="Stojkovic Danilo" userId="16d1c0ab-8ae6-4327-a248-ceabff457bcb" providerId="ADAL" clId="{2D5CB063-A36E-4D1E-8BEF-3D93CB60C530}" dt="2022-03-08T17:11:51.832" v="5711" actId="478"/>
          <ac:spMkLst>
            <pc:docMk/>
            <pc:sldMk cId="1110476200" sldId="279"/>
            <ac:spMk id="7" creationId="{10E4EE14-1B71-42F7-B2E9-2BA2B3E680F1}"/>
          </ac:spMkLst>
        </pc:spChg>
        <pc:spChg chg="del">
          <ac:chgData name="Stojkovic Danilo" userId="16d1c0ab-8ae6-4327-a248-ceabff457bcb" providerId="ADAL" clId="{2D5CB063-A36E-4D1E-8BEF-3D93CB60C530}" dt="2022-03-08T17:11:54.964" v="5712" actId="478"/>
          <ac:spMkLst>
            <pc:docMk/>
            <pc:sldMk cId="1110476200" sldId="279"/>
            <ac:spMk id="8" creationId="{7600E5B6-C6E8-4B21-A868-11787A4207AD}"/>
          </ac:spMkLst>
        </pc:spChg>
        <pc:spChg chg="add del mod">
          <ac:chgData name="Stojkovic Danilo" userId="16d1c0ab-8ae6-4327-a248-ceabff457bcb" providerId="ADAL" clId="{2D5CB063-A36E-4D1E-8BEF-3D93CB60C530}" dt="2022-03-08T17:11:57.016" v="5713" actId="478"/>
          <ac:spMkLst>
            <pc:docMk/>
            <pc:sldMk cId="1110476200" sldId="279"/>
            <ac:spMk id="10" creationId="{D80072A7-2F65-461F-B816-4E5A6FD9BAB3}"/>
          </ac:spMkLst>
        </pc:spChg>
        <pc:spChg chg="add mod">
          <ac:chgData name="Stojkovic Danilo" userId="16d1c0ab-8ae6-4327-a248-ceabff457bcb" providerId="ADAL" clId="{2D5CB063-A36E-4D1E-8BEF-3D93CB60C530}" dt="2022-03-08T16:31:35.214" v="5518" actId="1076"/>
          <ac:spMkLst>
            <pc:docMk/>
            <pc:sldMk cId="1110476200" sldId="279"/>
            <ac:spMk id="12" creationId="{B87E9F8A-EA12-42BC-9C83-AD77ABF37503}"/>
          </ac:spMkLst>
        </pc:spChg>
        <pc:spChg chg="add mod">
          <ac:chgData name="Stojkovic Danilo" userId="16d1c0ab-8ae6-4327-a248-ceabff457bcb" providerId="ADAL" clId="{2D5CB063-A36E-4D1E-8BEF-3D93CB60C530}" dt="2022-03-08T16:31:35.214" v="5518" actId="1076"/>
          <ac:spMkLst>
            <pc:docMk/>
            <pc:sldMk cId="1110476200" sldId="279"/>
            <ac:spMk id="13" creationId="{2153E48F-F056-4845-8803-748E8C63BBB9}"/>
          </ac:spMkLst>
        </pc:spChg>
        <pc:spChg chg="add mod">
          <ac:chgData name="Stojkovic Danilo" userId="16d1c0ab-8ae6-4327-a248-ceabff457bcb" providerId="ADAL" clId="{2D5CB063-A36E-4D1E-8BEF-3D93CB60C530}" dt="2022-03-08T16:31:35.214" v="5518" actId="1076"/>
          <ac:spMkLst>
            <pc:docMk/>
            <pc:sldMk cId="1110476200" sldId="279"/>
            <ac:spMk id="14" creationId="{A7464369-5E5A-4BD3-BCE1-7317D6AD88A0}"/>
          </ac:spMkLst>
        </pc:spChg>
        <pc:spChg chg="add mod">
          <ac:chgData name="Stojkovic Danilo" userId="16d1c0ab-8ae6-4327-a248-ceabff457bcb" providerId="ADAL" clId="{2D5CB063-A36E-4D1E-8BEF-3D93CB60C530}" dt="2022-03-08T16:31:35.214" v="5518" actId="1076"/>
          <ac:spMkLst>
            <pc:docMk/>
            <pc:sldMk cId="1110476200" sldId="279"/>
            <ac:spMk id="15" creationId="{B1C9EBEA-B78F-406C-9B60-15F48A97CBF7}"/>
          </ac:spMkLst>
        </pc:spChg>
        <pc:spChg chg="add mod">
          <ac:chgData name="Stojkovic Danilo" userId="16d1c0ab-8ae6-4327-a248-ceabff457bcb" providerId="ADAL" clId="{2D5CB063-A36E-4D1E-8BEF-3D93CB60C530}" dt="2022-03-08T16:31:35.214" v="5518" actId="1076"/>
          <ac:spMkLst>
            <pc:docMk/>
            <pc:sldMk cId="1110476200" sldId="279"/>
            <ac:spMk id="16" creationId="{7BA6534D-AAEB-4740-A780-475E0571B094}"/>
          </ac:spMkLst>
        </pc:spChg>
        <pc:spChg chg="add mod">
          <ac:chgData name="Stojkovic Danilo" userId="16d1c0ab-8ae6-4327-a248-ceabff457bcb" providerId="ADAL" clId="{2D5CB063-A36E-4D1E-8BEF-3D93CB60C530}" dt="2022-03-08T16:31:35.214" v="5518" actId="1076"/>
          <ac:spMkLst>
            <pc:docMk/>
            <pc:sldMk cId="1110476200" sldId="279"/>
            <ac:spMk id="17" creationId="{A386550B-2DDE-49AE-9468-323155F63687}"/>
          </ac:spMkLst>
        </pc:spChg>
        <pc:spChg chg="add mod">
          <ac:chgData name="Stojkovic Danilo" userId="16d1c0ab-8ae6-4327-a248-ceabff457bcb" providerId="ADAL" clId="{2D5CB063-A36E-4D1E-8BEF-3D93CB60C530}" dt="2022-03-08T16:31:35.214" v="5518" actId="1076"/>
          <ac:spMkLst>
            <pc:docMk/>
            <pc:sldMk cId="1110476200" sldId="279"/>
            <ac:spMk id="18" creationId="{4AFDBDAE-25CF-4C9D-8F74-81AE06DC94F0}"/>
          </ac:spMkLst>
        </pc:spChg>
        <pc:spChg chg="add mod">
          <ac:chgData name="Stojkovic Danilo" userId="16d1c0ab-8ae6-4327-a248-ceabff457bcb" providerId="ADAL" clId="{2D5CB063-A36E-4D1E-8BEF-3D93CB60C530}" dt="2022-03-08T16:31:35.214" v="5518" actId="1076"/>
          <ac:spMkLst>
            <pc:docMk/>
            <pc:sldMk cId="1110476200" sldId="279"/>
            <ac:spMk id="19" creationId="{3D396A9E-39F5-4125-890F-2D25BEC697BC}"/>
          </ac:spMkLst>
        </pc:spChg>
        <pc:spChg chg="add mod">
          <ac:chgData name="Stojkovic Danilo" userId="16d1c0ab-8ae6-4327-a248-ceabff457bcb" providerId="ADAL" clId="{2D5CB063-A36E-4D1E-8BEF-3D93CB60C530}" dt="2022-03-08T16:34:21.959" v="5536" actId="14100"/>
          <ac:spMkLst>
            <pc:docMk/>
            <pc:sldMk cId="1110476200" sldId="279"/>
            <ac:spMk id="21" creationId="{B73ECC71-DEB8-4137-9720-A1405467BF89}"/>
          </ac:spMkLst>
        </pc:spChg>
        <pc:spChg chg="add mod">
          <ac:chgData name="Stojkovic Danilo" userId="16d1c0ab-8ae6-4327-a248-ceabff457bcb" providerId="ADAL" clId="{2D5CB063-A36E-4D1E-8BEF-3D93CB60C530}" dt="2022-03-08T16:34:40.593" v="5544" actId="1038"/>
          <ac:spMkLst>
            <pc:docMk/>
            <pc:sldMk cId="1110476200" sldId="279"/>
            <ac:spMk id="22" creationId="{48255A95-B757-44E1-A48D-74B5FFD7E844}"/>
          </ac:spMkLst>
        </pc:spChg>
        <pc:spChg chg="mod">
          <ac:chgData name="Stojkovic Danilo" userId="16d1c0ab-8ae6-4327-a248-ceabff457bcb" providerId="ADAL" clId="{2D5CB063-A36E-4D1E-8BEF-3D93CB60C530}" dt="2022-03-08T17:21:10.710" v="5814" actId="2711"/>
          <ac:spMkLst>
            <pc:docMk/>
            <pc:sldMk cId="1110476200" sldId="279"/>
            <ac:spMk id="25" creationId="{87560665-3816-4B7E-A85F-03BA80387512}"/>
          </ac:spMkLst>
        </pc:spChg>
        <pc:spChg chg="mod">
          <ac:chgData name="Stojkovic Danilo" userId="16d1c0ab-8ae6-4327-a248-ceabff457bcb" providerId="ADAL" clId="{2D5CB063-A36E-4D1E-8BEF-3D93CB60C530}" dt="2022-03-08T17:21:10.710" v="5814" actId="2711"/>
          <ac:spMkLst>
            <pc:docMk/>
            <pc:sldMk cId="1110476200" sldId="279"/>
            <ac:spMk id="26" creationId="{B08F7BF5-48AD-49BF-84D7-62B6BF09326B}"/>
          </ac:spMkLst>
        </pc:spChg>
        <pc:spChg chg="mod">
          <ac:chgData name="Stojkovic Danilo" userId="16d1c0ab-8ae6-4327-a248-ceabff457bcb" providerId="ADAL" clId="{2D5CB063-A36E-4D1E-8BEF-3D93CB60C530}" dt="2022-03-08T17:21:10.710" v="5814" actId="2711"/>
          <ac:spMkLst>
            <pc:docMk/>
            <pc:sldMk cId="1110476200" sldId="279"/>
            <ac:spMk id="27" creationId="{1C0AD8F3-3CE6-4EBB-97A2-8E3624E857B0}"/>
          </ac:spMkLst>
        </pc:spChg>
        <pc:graphicFrameChg chg="add mod">
          <ac:chgData name="Stojkovic Danilo" userId="16d1c0ab-8ae6-4327-a248-ceabff457bcb" providerId="ADAL" clId="{2D5CB063-A36E-4D1E-8BEF-3D93CB60C530}" dt="2022-03-08T16:32:01.313" v="5524" actId="1076"/>
          <ac:graphicFrameMkLst>
            <pc:docMk/>
            <pc:sldMk cId="1110476200" sldId="279"/>
            <ac:graphicFrameMk id="11" creationId="{088DB5B7-6060-4AFE-9FAE-D34241764CC1}"/>
          </ac:graphicFrameMkLst>
        </pc:graphicFrameChg>
        <pc:graphicFrameChg chg="add mod">
          <ac:chgData name="Stojkovic Danilo" userId="16d1c0ab-8ae6-4327-a248-ceabff457bcb" providerId="ADAL" clId="{2D5CB063-A36E-4D1E-8BEF-3D93CB60C530}" dt="2022-03-08T16:33:40.878" v="5531" actId="1076"/>
          <ac:graphicFrameMkLst>
            <pc:docMk/>
            <pc:sldMk cId="1110476200" sldId="279"/>
            <ac:graphicFrameMk id="20" creationId="{8A58BD0F-26AB-468A-93E2-2FC86D97B3DF}"/>
          </ac:graphicFrameMkLst>
        </pc:graphicFrameChg>
        <pc:picChg chg="del mod">
          <ac:chgData name="Stojkovic Danilo" userId="16d1c0ab-8ae6-4327-a248-ceabff457bcb" providerId="ADAL" clId="{2D5CB063-A36E-4D1E-8BEF-3D93CB60C530}" dt="2022-03-08T16:31:00.248" v="5506" actId="478"/>
          <ac:picMkLst>
            <pc:docMk/>
            <pc:sldMk cId="1110476200" sldId="279"/>
            <ac:picMk id="3" creationId="{BCC1CB31-2303-4E40-B260-9FD1E91E2133}"/>
          </ac:picMkLst>
        </pc:picChg>
      </pc:sldChg>
      <pc:sldChg chg="addSp delSp modSp new del mod">
        <pc:chgData name="Stojkovic Danilo" userId="16d1c0ab-8ae6-4327-a248-ceabff457bcb" providerId="ADAL" clId="{2D5CB063-A36E-4D1E-8BEF-3D93CB60C530}" dt="2022-03-08T15:29:54.128" v="4401" actId="47"/>
        <pc:sldMkLst>
          <pc:docMk/>
          <pc:sldMk cId="4021110990" sldId="279"/>
        </pc:sldMkLst>
        <pc:spChg chg="del">
          <ac:chgData name="Stojkovic Danilo" userId="16d1c0ab-8ae6-4327-a248-ceabff457bcb" providerId="ADAL" clId="{2D5CB063-A36E-4D1E-8BEF-3D93CB60C530}" dt="2022-03-08T15:29:03.120" v="4344" actId="478"/>
          <ac:spMkLst>
            <pc:docMk/>
            <pc:sldMk cId="4021110990" sldId="279"/>
            <ac:spMk id="2" creationId="{83D42093-4E59-431F-AA5B-94807E8848E0}"/>
          </ac:spMkLst>
        </pc:spChg>
        <pc:spChg chg="mod">
          <ac:chgData name="Stojkovic Danilo" userId="16d1c0ab-8ae6-4327-a248-ceabff457bcb" providerId="ADAL" clId="{2D5CB063-A36E-4D1E-8BEF-3D93CB60C530}" dt="2022-03-08T15:29:25.445" v="4400" actId="20577"/>
          <ac:spMkLst>
            <pc:docMk/>
            <pc:sldMk cId="4021110990" sldId="279"/>
            <ac:spMk id="3" creationId="{E6B46463-3174-4CC6-9CE0-74D3E54BE034}"/>
          </ac:spMkLst>
        </pc:spChg>
        <pc:spChg chg="add mod">
          <ac:chgData name="Stojkovic Danilo" userId="16d1c0ab-8ae6-4327-a248-ceabff457bcb" providerId="ADAL" clId="{2D5CB063-A36E-4D1E-8BEF-3D93CB60C530}" dt="2022-03-08T15:29:12.934" v="4365" actId="1076"/>
          <ac:spMkLst>
            <pc:docMk/>
            <pc:sldMk cId="4021110990" sldId="279"/>
            <ac:spMk id="4" creationId="{875C70FE-797E-41D2-AFED-5D48312CF5BE}"/>
          </ac:spMkLst>
        </pc:spChg>
      </pc:sldChg>
      <pc:sldChg chg="addSp delSp modSp new mod">
        <pc:chgData name="Stojkovic Danilo" userId="16d1c0ab-8ae6-4327-a248-ceabff457bcb" providerId="ADAL" clId="{2D5CB063-A36E-4D1E-8BEF-3D93CB60C530}" dt="2022-03-08T17:19:31.665" v="5791" actId="2711"/>
        <pc:sldMkLst>
          <pc:docMk/>
          <pc:sldMk cId="2915901899" sldId="280"/>
        </pc:sldMkLst>
        <pc:spChg chg="del">
          <ac:chgData name="Stojkovic Danilo" userId="16d1c0ab-8ae6-4327-a248-ceabff457bcb" providerId="ADAL" clId="{2D5CB063-A36E-4D1E-8BEF-3D93CB60C530}" dt="2022-03-08T15:46:36.851" v="4801" actId="478"/>
          <ac:spMkLst>
            <pc:docMk/>
            <pc:sldMk cId="2915901899" sldId="280"/>
            <ac:spMk id="2" creationId="{AEEBD998-67B5-44B1-A184-91549A45B5E5}"/>
          </ac:spMkLst>
        </pc:spChg>
        <pc:spChg chg="del">
          <ac:chgData name="Stojkovic Danilo" userId="16d1c0ab-8ae6-4327-a248-ceabff457bcb" providerId="ADAL" clId="{2D5CB063-A36E-4D1E-8BEF-3D93CB60C530}" dt="2022-03-08T15:46:38.753" v="4802" actId="478"/>
          <ac:spMkLst>
            <pc:docMk/>
            <pc:sldMk cId="2915901899" sldId="280"/>
            <ac:spMk id="3" creationId="{E7BA77A9-3BBC-4B92-8DE0-3207CDDE3359}"/>
          </ac:spMkLst>
        </pc:spChg>
        <pc:spChg chg="mod">
          <ac:chgData name="Stojkovic Danilo" userId="16d1c0ab-8ae6-4327-a248-ceabff457bcb" providerId="ADAL" clId="{2D5CB063-A36E-4D1E-8BEF-3D93CB60C530}" dt="2022-03-08T17:13:30.631" v="5733"/>
          <ac:spMkLst>
            <pc:docMk/>
            <pc:sldMk cId="2915901899" sldId="280"/>
            <ac:spMk id="3" creationId="{E8E99B9F-C22E-4908-B04D-CD5AAD29BE88}"/>
          </ac:spMkLst>
        </pc:spChg>
        <pc:spChg chg="add mod">
          <ac:chgData name="Stojkovic Danilo" userId="16d1c0ab-8ae6-4327-a248-ceabff457bcb" providerId="ADAL" clId="{2D5CB063-A36E-4D1E-8BEF-3D93CB60C530}" dt="2022-03-08T15:54:01.270" v="5054"/>
          <ac:spMkLst>
            <pc:docMk/>
            <pc:sldMk cId="2915901899" sldId="280"/>
            <ac:spMk id="4" creationId="{B9404E9D-7AB6-4410-968E-4F4D57D2E82F}"/>
          </ac:spMkLst>
        </pc:spChg>
        <pc:spChg chg="add del mod">
          <ac:chgData name="Stojkovic Danilo" userId="16d1c0ab-8ae6-4327-a248-ceabff457bcb" providerId="ADAL" clId="{2D5CB063-A36E-4D1E-8BEF-3D93CB60C530}" dt="2022-03-08T15:47:06.006" v="4819" actId="478"/>
          <ac:spMkLst>
            <pc:docMk/>
            <pc:sldMk cId="2915901899" sldId="280"/>
            <ac:spMk id="6" creationId="{BC45F2E0-AFC7-49EB-BE99-DF45A0766A44}"/>
          </ac:spMkLst>
        </pc:spChg>
        <pc:spChg chg="add mod">
          <ac:chgData name="Stojkovic Danilo" userId="16d1c0ab-8ae6-4327-a248-ceabff457bcb" providerId="ADAL" clId="{2D5CB063-A36E-4D1E-8BEF-3D93CB60C530}" dt="2022-03-08T15:54:57.967" v="5070" actId="1076"/>
          <ac:spMkLst>
            <pc:docMk/>
            <pc:sldMk cId="2915901899" sldId="280"/>
            <ac:spMk id="7" creationId="{68F9D4E2-1CB3-4ADB-9020-C3E1B69D0B2A}"/>
          </ac:spMkLst>
        </pc:spChg>
        <pc:spChg chg="add mod ord">
          <ac:chgData name="Stojkovic Danilo" userId="16d1c0ab-8ae6-4327-a248-ceabff457bcb" providerId="ADAL" clId="{2D5CB063-A36E-4D1E-8BEF-3D93CB60C530}" dt="2022-03-08T15:53:53.521" v="5052" actId="167"/>
          <ac:spMkLst>
            <pc:docMk/>
            <pc:sldMk cId="2915901899" sldId="280"/>
            <ac:spMk id="8" creationId="{D4485005-DC5A-427E-BE45-4B805B752FFA}"/>
          </ac:spMkLst>
        </pc:spChg>
        <pc:spChg chg="add del mod">
          <ac:chgData name="Stojkovic Danilo" userId="16d1c0ab-8ae6-4327-a248-ceabff457bcb" providerId="ADAL" clId="{2D5CB063-A36E-4D1E-8BEF-3D93CB60C530}" dt="2022-03-08T17:13:10.666" v="5729" actId="478"/>
          <ac:spMkLst>
            <pc:docMk/>
            <pc:sldMk cId="2915901899" sldId="280"/>
            <ac:spMk id="9" creationId="{63F42DD2-5725-4FA8-A9F0-8BF7BED15407}"/>
          </ac:spMkLst>
        </pc:spChg>
        <pc:spChg chg="add del mod">
          <ac:chgData name="Stojkovic Danilo" userId="16d1c0ab-8ae6-4327-a248-ceabff457bcb" providerId="ADAL" clId="{2D5CB063-A36E-4D1E-8BEF-3D93CB60C530}" dt="2022-03-08T17:13:13.048" v="5730" actId="478"/>
          <ac:spMkLst>
            <pc:docMk/>
            <pc:sldMk cId="2915901899" sldId="280"/>
            <ac:spMk id="11" creationId="{3043D542-C5A1-49D1-BAF9-8E600862AB27}"/>
          </ac:spMkLst>
        </pc:spChg>
        <pc:spChg chg="add del mod">
          <ac:chgData name="Stojkovic Danilo" userId="16d1c0ab-8ae6-4327-a248-ceabff457bcb" providerId="ADAL" clId="{2D5CB063-A36E-4D1E-8BEF-3D93CB60C530}" dt="2022-03-08T17:13:15.786" v="5731" actId="478"/>
          <ac:spMkLst>
            <pc:docMk/>
            <pc:sldMk cId="2915901899" sldId="280"/>
            <ac:spMk id="13" creationId="{FD42DEEF-50C2-4E2E-83F5-20FFC29AA618}"/>
          </ac:spMkLst>
        </pc:spChg>
        <pc:spChg chg="mod">
          <ac:chgData name="Stojkovic Danilo" userId="16d1c0ab-8ae6-4327-a248-ceabff457bcb" providerId="ADAL" clId="{2D5CB063-A36E-4D1E-8BEF-3D93CB60C530}" dt="2022-03-08T17:19:31.665" v="5791" actId="2711"/>
          <ac:spMkLst>
            <pc:docMk/>
            <pc:sldMk cId="2915901899" sldId="280"/>
            <ac:spMk id="14" creationId="{42AE9E0A-3314-4D3E-B0BE-54FAE0EE957F}"/>
          </ac:spMkLst>
        </pc:spChg>
        <pc:spChg chg="mod">
          <ac:chgData name="Stojkovic Danilo" userId="16d1c0ab-8ae6-4327-a248-ceabff457bcb" providerId="ADAL" clId="{2D5CB063-A36E-4D1E-8BEF-3D93CB60C530}" dt="2022-03-08T17:19:31.665" v="5791" actId="2711"/>
          <ac:spMkLst>
            <pc:docMk/>
            <pc:sldMk cId="2915901899" sldId="280"/>
            <ac:spMk id="15" creationId="{452A676D-C934-4AB1-A1B2-D8249231510E}"/>
          </ac:spMkLst>
        </pc:spChg>
        <pc:spChg chg="mod">
          <ac:chgData name="Stojkovic Danilo" userId="16d1c0ab-8ae6-4327-a248-ceabff457bcb" providerId="ADAL" clId="{2D5CB063-A36E-4D1E-8BEF-3D93CB60C530}" dt="2022-03-08T17:19:31.665" v="5791" actId="2711"/>
          <ac:spMkLst>
            <pc:docMk/>
            <pc:sldMk cId="2915901899" sldId="280"/>
            <ac:spMk id="16" creationId="{E9C6477D-74DA-4030-BB1F-F13241F0CE88}"/>
          </ac:spMkLst>
        </pc:spChg>
        <pc:picChg chg="add mod modCrop">
          <ac:chgData name="Stojkovic Danilo" userId="16d1c0ab-8ae6-4327-a248-ceabff457bcb" providerId="ADAL" clId="{2D5CB063-A36E-4D1E-8BEF-3D93CB60C530}" dt="2022-03-08T15:59:48.478" v="5086" actId="1076"/>
          <ac:picMkLst>
            <pc:docMk/>
            <pc:sldMk cId="2915901899" sldId="280"/>
            <ac:picMk id="10" creationId="{16223195-7B0D-4754-8076-6E0670AD9D6A}"/>
          </ac:picMkLst>
        </pc:picChg>
        <pc:picChg chg="add mod modCrop">
          <ac:chgData name="Stojkovic Danilo" userId="16d1c0ab-8ae6-4327-a248-ceabff457bcb" providerId="ADAL" clId="{2D5CB063-A36E-4D1E-8BEF-3D93CB60C530}" dt="2022-03-08T16:00:31.942" v="5113" actId="1037"/>
          <ac:picMkLst>
            <pc:docMk/>
            <pc:sldMk cId="2915901899" sldId="280"/>
            <ac:picMk id="12" creationId="{6636F625-B913-470A-834B-739DC4D30B17}"/>
          </ac:picMkLst>
        </pc:picChg>
      </pc:sldChg>
      <pc:sldChg chg="addSp delSp modSp mod modShow">
        <pc:chgData name="Stojkovic Danilo" userId="16d1c0ab-8ae6-4327-a248-ceabff457bcb" providerId="ADAL" clId="{2D5CB063-A36E-4D1E-8BEF-3D93CB60C530}" dt="2022-03-08T17:20:24.165" v="5801" actId="2711"/>
        <pc:sldMkLst>
          <pc:docMk/>
          <pc:sldMk cId="1512195521" sldId="282"/>
        </pc:sldMkLst>
        <pc:spChg chg="mod">
          <ac:chgData name="Stojkovic Danilo" userId="16d1c0ab-8ae6-4327-a248-ceabff457bcb" providerId="ADAL" clId="{2D5CB063-A36E-4D1E-8BEF-3D93CB60C530}" dt="2022-03-08T16:22:00.008" v="5409" actId="14100"/>
          <ac:spMkLst>
            <pc:docMk/>
            <pc:sldMk cId="1512195521" sldId="282"/>
            <ac:spMk id="2" creationId="{682AE874-2305-4764-84E2-9716E80A1875}"/>
          </ac:spMkLst>
        </pc:spChg>
        <pc:spChg chg="add mod">
          <ac:chgData name="Stojkovic Danilo" userId="16d1c0ab-8ae6-4327-a248-ceabff457bcb" providerId="ADAL" clId="{2D5CB063-A36E-4D1E-8BEF-3D93CB60C530}" dt="2022-03-08T16:25:58.980" v="5473" actId="1076"/>
          <ac:spMkLst>
            <pc:docMk/>
            <pc:sldMk cId="1512195521" sldId="282"/>
            <ac:spMk id="4" creationId="{5C34A9B2-3D13-4F14-859C-015948A852ED}"/>
          </ac:spMkLst>
        </pc:spChg>
        <pc:spChg chg="add mod ord">
          <ac:chgData name="Stojkovic Danilo" userId="16d1c0ab-8ae6-4327-a248-ceabff457bcb" providerId="ADAL" clId="{2D5CB063-A36E-4D1E-8BEF-3D93CB60C530}" dt="2022-03-08T16:27:04.303" v="5495" actId="1076"/>
          <ac:spMkLst>
            <pc:docMk/>
            <pc:sldMk cId="1512195521" sldId="282"/>
            <ac:spMk id="5" creationId="{BE09F97F-3D5E-4567-9D15-E33485152300}"/>
          </ac:spMkLst>
        </pc:spChg>
        <pc:spChg chg="del mod">
          <ac:chgData name="Stojkovic Danilo" userId="16d1c0ab-8ae6-4327-a248-ceabff457bcb" providerId="ADAL" clId="{2D5CB063-A36E-4D1E-8BEF-3D93CB60C530}" dt="2022-03-08T16:16:04.905" v="5261" actId="478"/>
          <ac:spMkLst>
            <pc:docMk/>
            <pc:sldMk cId="1512195521" sldId="282"/>
            <ac:spMk id="6" creationId="{3FA5B0CD-CF36-4834-833C-539B3500EF86}"/>
          </ac:spMkLst>
        </pc:spChg>
        <pc:spChg chg="del">
          <ac:chgData name="Stojkovic Danilo" userId="16d1c0ab-8ae6-4327-a248-ceabff457bcb" providerId="ADAL" clId="{2D5CB063-A36E-4D1E-8BEF-3D93CB60C530}" dt="2022-03-08T17:12:18.693" v="5717" actId="478"/>
          <ac:spMkLst>
            <pc:docMk/>
            <pc:sldMk cId="1512195521" sldId="282"/>
            <ac:spMk id="7" creationId="{10E4EE14-1B71-42F7-B2E9-2BA2B3E680F1}"/>
          </ac:spMkLst>
        </pc:spChg>
        <pc:spChg chg="del">
          <ac:chgData name="Stojkovic Danilo" userId="16d1c0ab-8ae6-4327-a248-ceabff457bcb" providerId="ADAL" clId="{2D5CB063-A36E-4D1E-8BEF-3D93CB60C530}" dt="2022-03-08T17:12:20.709" v="5718" actId="478"/>
          <ac:spMkLst>
            <pc:docMk/>
            <pc:sldMk cId="1512195521" sldId="282"/>
            <ac:spMk id="8" creationId="{7600E5B6-C6E8-4B21-A868-11787A4207AD}"/>
          </ac:spMkLst>
        </pc:spChg>
        <pc:spChg chg="add del mod">
          <ac:chgData name="Stojkovic Danilo" userId="16d1c0ab-8ae6-4327-a248-ceabff457bcb" providerId="ADAL" clId="{2D5CB063-A36E-4D1E-8BEF-3D93CB60C530}" dt="2022-03-08T17:12:24.253" v="5719" actId="478"/>
          <ac:spMkLst>
            <pc:docMk/>
            <pc:sldMk cId="1512195521" sldId="282"/>
            <ac:spMk id="11" creationId="{EB5139E0-11E0-4E05-9FC5-ED8B5CC3DB17}"/>
          </ac:spMkLst>
        </pc:spChg>
        <pc:spChg chg="add mod ord">
          <ac:chgData name="Stojkovic Danilo" userId="16d1c0ab-8ae6-4327-a248-ceabff457bcb" providerId="ADAL" clId="{2D5CB063-A36E-4D1E-8BEF-3D93CB60C530}" dt="2022-03-08T16:26:58.821" v="5493" actId="1076"/>
          <ac:spMkLst>
            <pc:docMk/>
            <pc:sldMk cId="1512195521" sldId="282"/>
            <ac:spMk id="13" creationId="{1EF9C821-2BE9-49FA-BA32-3334786B46D7}"/>
          </ac:spMkLst>
        </pc:spChg>
        <pc:spChg chg="add mod ord">
          <ac:chgData name="Stojkovic Danilo" userId="16d1c0ab-8ae6-4327-a248-ceabff457bcb" providerId="ADAL" clId="{2D5CB063-A36E-4D1E-8BEF-3D93CB60C530}" dt="2022-03-08T16:26:57.163" v="5492" actId="1076"/>
          <ac:spMkLst>
            <pc:docMk/>
            <pc:sldMk cId="1512195521" sldId="282"/>
            <ac:spMk id="14" creationId="{FBF15B3F-588E-4E68-BA3B-517BBBDC2975}"/>
          </ac:spMkLst>
        </pc:spChg>
        <pc:spChg chg="mod">
          <ac:chgData name="Stojkovic Danilo" userId="16d1c0ab-8ae6-4327-a248-ceabff457bcb" providerId="ADAL" clId="{2D5CB063-A36E-4D1E-8BEF-3D93CB60C530}" dt="2022-03-08T16:26:15.659" v="5479" actId="1076"/>
          <ac:spMkLst>
            <pc:docMk/>
            <pc:sldMk cId="1512195521" sldId="282"/>
            <ac:spMk id="15" creationId="{C2A65B79-6416-4090-BE37-AC862B38A3AF}"/>
          </ac:spMkLst>
        </pc:spChg>
        <pc:spChg chg="mod">
          <ac:chgData name="Stojkovic Danilo" userId="16d1c0ab-8ae6-4327-a248-ceabff457bcb" providerId="ADAL" clId="{2D5CB063-A36E-4D1E-8BEF-3D93CB60C530}" dt="2022-03-08T16:26:21.468" v="5480" actId="1076"/>
          <ac:spMkLst>
            <pc:docMk/>
            <pc:sldMk cId="1512195521" sldId="282"/>
            <ac:spMk id="16" creationId="{670D85E1-28B7-4AD6-80B3-D8125AA525B5}"/>
          </ac:spMkLst>
        </pc:spChg>
        <pc:spChg chg="add mod">
          <ac:chgData name="Stojkovic Danilo" userId="16d1c0ab-8ae6-4327-a248-ceabff457bcb" providerId="ADAL" clId="{2D5CB063-A36E-4D1E-8BEF-3D93CB60C530}" dt="2022-03-08T16:26:30.119" v="5484" actId="1076"/>
          <ac:spMkLst>
            <pc:docMk/>
            <pc:sldMk cId="1512195521" sldId="282"/>
            <ac:spMk id="17" creationId="{62CEECE9-A8E5-4A51-93C5-416C5E048F85}"/>
          </ac:spMkLst>
        </pc:spChg>
        <pc:spChg chg="add del mod">
          <ac:chgData name="Stojkovic Danilo" userId="16d1c0ab-8ae6-4327-a248-ceabff457bcb" providerId="ADAL" clId="{2D5CB063-A36E-4D1E-8BEF-3D93CB60C530}" dt="2022-03-08T16:20:39.118" v="5396" actId="478"/>
          <ac:spMkLst>
            <pc:docMk/>
            <pc:sldMk cId="1512195521" sldId="282"/>
            <ac:spMk id="18" creationId="{AB8E40CE-A80C-4B7D-9D4A-A7CCA0CC7A83}"/>
          </ac:spMkLst>
        </pc:spChg>
        <pc:spChg chg="add mod">
          <ac:chgData name="Stojkovic Danilo" userId="16d1c0ab-8ae6-4327-a248-ceabff457bcb" providerId="ADAL" clId="{2D5CB063-A36E-4D1E-8BEF-3D93CB60C530}" dt="2022-03-08T16:21:51.337" v="5407" actId="571"/>
          <ac:spMkLst>
            <pc:docMk/>
            <pc:sldMk cId="1512195521" sldId="282"/>
            <ac:spMk id="19" creationId="{BD5A3E1E-0315-40A7-BCDD-5EABA8A65861}"/>
          </ac:spMkLst>
        </pc:spChg>
        <pc:spChg chg="add mod">
          <ac:chgData name="Stojkovic Danilo" userId="16d1c0ab-8ae6-4327-a248-ceabff457bcb" providerId="ADAL" clId="{2D5CB063-A36E-4D1E-8BEF-3D93CB60C530}" dt="2022-03-08T16:25:56.493" v="5472" actId="1076"/>
          <ac:spMkLst>
            <pc:docMk/>
            <pc:sldMk cId="1512195521" sldId="282"/>
            <ac:spMk id="21" creationId="{688F23E0-4124-4E9A-A339-259EA8EEB4F8}"/>
          </ac:spMkLst>
        </pc:spChg>
        <pc:spChg chg="add del mod">
          <ac:chgData name="Stojkovic Danilo" userId="16d1c0ab-8ae6-4327-a248-ceabff457bcb" providerId="ADAL" clId="{2D5CB063-A36E-4D1E-8BEF-3D93CB60C530}" dt="2022-03-08T16:44:24.307" v="5590" actId="478"/>
          <ac:spMkLst>
            <pc:docMk/>
            <pc:sldMk cId="1512195521" sldId="282"/>
            <ac:spMk id="22" creationId="{4AEF8BED-AF3A-49B8-823F-8769A990E56B}"/>
          </ac:spMkLst>
        </pc:spChg>
        <pc:spChg chg="add mod">
          <ac:chgData name="Stojkovic Danilo" userId="16d1c0ab-8ae6-4327-a248-ceabff457bcb" providerId="ADAL" clId="{2D5CB063-A36E-4D1E-8BEF-3D93CB60C530}" dt="2022-03-08T16:42:47.505" v="5573" actId="571"/>
          <ac:spMkLst>
            <pc:docMk/>
            <pc:sldMk cId="1512195521" sldId="282"/>
            <ac:spMk id="24" creationId="{F414E743-6E97-4175-8A07-D67A505FD376}"/>
          </ac:spMkLst>
        </pc:spChg>
        <pc:spChg chg="add mod">
          <ac:chgData name="Stojkovic Danilo" userId="16d1c0ab-8ae6-4327-a248-ceabff457bcb" providerId="ADAL" clId="{2D5CB063-A36E-4D1E-8BEF-3D93CB60C530}" dt="2022-03-08T16:42:47.505" v="5573" actId="571"/>
          <ac:spMkLst>
            <pc:docMk/>
            <pc:sldMk cId="1512195521" sldId="282"/>
            <ac:spMk id="25" creationId="{18971B4D-65F4-45AA-B4EA-AE394C64FAD5}"/>
          </ac:spMkLst>
        </pc:spChg>
        <pc:spChg chg="mod">
          <ac:chgData name="Stojkovic Danilo" userId="16d1c0ab-8ae6-4327-a248-ceabff457bcb" providerId="ADAL" clId="{2D5CB063-A36E-4D1E-8BEF-3D93CB60C530}" dt="2022-03-08T17:20:24.165" v="5801" actId="2711"/>
          <ac:spMkLst>
            <pc:docMk/>
            <pc:sldMk cId="1512195521" sldId="282"/>
            <ac:spMk id="30" creationId="{7B379B07-8EE6-43CF-B440-5B79C8AB68C7}"/>
          </ac:spMkLst>
        </pc:spChg>
        <pc:spChg chg="mod">
          <ac:chgData name="Stojkovic Danilo" userId="16d1c0ab-8ae6-4327-a248-ceabff457bcb" providerId="ADAL" clId="{2D5CB063-A36E-4D1E-8BEF-3D93CB60C530}" dt="2022-03-08T17:20:24.165" v="5801" actId="2711"/>
          <ac:spMkLst>
            <pc:docMk/>
            <pc:sldMk cId="1512195521" sldId="282"/>
            <ac:spMk id="31" creationId="{CF718634-AD47-4577-A3A1-E2D4D278C1CD}"/>
          </ac:spMkLst>
        </pc:spChg>
        <pc:spChg chg="mod">
          <ac:chgData name="Stojkovic Danilo" userId="16d1c0ab-8ae6-4327-a248-ceabff457bcb" providerId="ADAL" clId="{2D5CB063-A36E-4D1E-8BEF-3D93CB60C530}" dt="2022-03-08T17:20:24.165" v="5801" actId="2711"/>
          <ac:spMkLst>
            <pc:docMk/>
            <pc:sldMk cId="1512195521" sldId="282"/>
            <ac:spMk id="32" creationId="{B012C58A-B51D-4794-B4C4-5783CFC87AC9}"/>
          </ac:spMkLst>
        </pc:spChg>
        <pc:graphicFrameChg chg="add del mod">
          <ac:chgData name="Stojkovic Danilo" userId="16d1c0ab-8ae6-4327-a248-ceabff457bcb" providerId="ADAL" clId="{2D5CB063-A36E-4D1E-8BEF-3D93CB60C530}" dt="2022-03-08T16:27:06.160" v="5496"/>
          <ac:graphicFrameMkLst>
            <pc:docMk/>
            <pc:sldMk cId="1512195521" sldId="282"/>
            <ac:graphicFrameMk id="12" creationId="{A6F0272C-B611-43E9-9989-368F96CE8606}"/>
          </ac:graphicFrameMkLst>
        </pc:graphicFrameChg>
        <pc:graphicFrameChg chg="add mod">
          <ac:chgData name="Stojkovic Danilo" userId="16d1c0ab-8ae6-4327-a248-ceabff457bcb" providerId="ADAL" clId="{2D5CB063-A36E-4D1E-8BEF-3D93CB60C530}" dt="2022-03-08T16:27:20.681" v="5504" actId="1036"/>
          <ac:graphicFrameMkLst>
            <pc:docMk/>
            <pc:sldMk cId="1512195521" sldId="282"/>
            <ac:graphicFrameMk id="20" creationId="{E645D38E-9336-4FEF-95B4-213C33CA7DD0}"/>
          </ac:graphicFrameMkLst>
        </pc:graphicFrameChg>
        <pc:graphicFrameChg chg="add del mod">
          <ac:chgData name="Stojkovic Danilo" userId="16d1c0ab-8ae6-4327-a248-ceabff457bcb" providerId="ADAL" clId="{2D5CB063-A36E-4D1E-8BEF-3D93CB60C530}" dt="2022-03-08T16:45:59.664" v="5607" actId="478"/>
          <ac:graphicFrameMkLst>
            <pc:docMk/>
            <pc:sldMk cId="1512195521" sldId="282"/>
            <ac:graphicFrameMk id="23" creationId="{1D1743F8-07AF-4A70-9252-59A30F5CD092}"/>
          </ac:graphicFrameMkLst>
        </pc:graphicFrameChg>
        <pc:graphicFrameChg chg="add mod">
          <ac:chgData name="Stojkovic Danilo" userId="16d1c0ab-8ae6-4327-a248-ceabff457bcb" providerId="ADAL" clId="{2D5CB063-A36E-4D1E-8BEF-3D93CB60C530}" dt="2022-03-08T16:42:47.505" v="5573" actId="571"/>
          <ac:graphicFrameMkLst>
            <pc:docMk/>
            <pc:sldMk cId="1512195521" sldId="282"/>
            <ac:graphicFrameMk id="26" creationId="{1EF1E060-4154-4787-ADF5-4B86EA134BD0}"/>
          </ac:graphicFrameMkLst>
        </pc:graphicFrameChg>
        <pc:picChg chg="del">
          <ac:chgData name="Stojkovic Danilo" userId="16d1c0ab-8ae6-4327-a248-ceabff457bcb" providerId="ADAL" clId="{2D5CB063-A36E-4D1E-8BEF-3D93CB60C530}" dt="2022-03-08T16:19:53.644" v="5386" actId="478"/>
          <ac:picMkLst>
            <pc:docMk/>
            <pc:sldMk cId="1512195521" sldId="282"/>
            <ac:picMk id="6" creationId="{30F95795-AC7F-464A-B50C-0BF9E096D91F}"/>
          </ac:picMkLst>
        </pc:picChg>
        <pc:picChg chg="del">
          <ac:chgData name="Stojkovic Danilo" userId="16d1c0ab-8ae6-4327-a248-ceabff457bcb" providerId="ADAL" clId="{2D5CB063-A36E-4D1E-8BEF-3D93CB60C530}" dt="2022-03-08T16:15:03.169" v="5215" actId="478"/>
          <ac:picMkLst>
            <pc:docMk/>
            <pc:sldMk cId="1512195521" sldId="282"/>
            <ac:picMk id="9" creationId="{2945B010-9980-42C1-A5D5-E0F9E8269744}"/>
          </ac:picMkLst>
        </pc:picChg>
      </pc:sldChg>
      <pc:sldChg chg="addSp delSp modSp new mod">
        <pc:chgData name="Stojkovic Danilo" userId="16d1c0ab-8ae6-4327-a248-ceabff457bcb" providerId="ADAL" clId="{2D5CB063-A36E-4D1E-8BEF-3D93CB60C530}" dt="2022-03-08T17:20:38.936" v="5805" actId="2711"/>
        <pc:sldMkLst>
          <pc:docMk/>
          <pc:sldMk cId="2256887900" sldId="283"/>
        </pc:sldMkLst>
        <pc:spChg chg="del">
          <ac:chgData name="Stojkovic Danilo" userId="16d1c0ab-8ae6-4327-a248-ceabff457bcb" providerId="ADAL" clId="{2D5CB063-A36E-4D1E-8BEF-3D93CB60C530}" dt="2022-03-08T16:41:32.980" v="5547" actId="478"/>
          <ac:spMkLst>
            <pc:docMk/>
            <pc:sldMk cId="2256887900" sldId="283"/>
            <ac:spMk id="2" creationId="{6703626D-D856-46BD-B1C4-02EA575C5F46}"/>
          </ac:spMkLst>
        </pc:spChg>
        <pc:spChg chg="del">
          <ac:chgData name="Stojkovic Danilo" userId="16d1c0ab-8ae6-4327-a248-ceabff457bcb" providerId="ADAL" clId="{2D5CB063-A36E-4D1E-8BEF-3D93CB60C530}" dt="2022-03-08T16:41:30.921" v="5546" actId="478"/>
          <ac:spMkLst>
            <pc:docMk/>
            <pc:sldMk cId="2256887900" sldId="283"/>
            <ac:spMk id="3" creationId="{EE402FFB-3BD5-4708-B27E-D87BCB657A84}"/>
          </ac:spMkLst>
        </pc:spChg>
        <pc:spChg chg="add mod">
          <ac:chgData name="Stojkovic Danilo" userId="16d1c0ab-8ae6-4327-a248-ceabff457bcb" providerId="ADAL" clId="{2D5CB063-A36E-4D1E-8BEF-3D93CB60C530}" dt="2022-03-08T16:42:38.257" v="5570"/>
          <ac:spMkLst>
            <pc:docMk/>
            <pc:sldMk cId="2256887900" sldId="283"/>
            <ac:spMk id="5" creationId="{5450BC37-5826-4D7B-B12B-9715C9FA84A1}"/>
          </ac:spMkLst>
        </pc:spChg>
        <pc:spChg chg="add mod">
          <ac:chgData name="Stojkovic Danilo" userId="16d1c0ab-8ae6-4327-a248-ceabff457bcb" providerId="ADAL" clId="{2D5CB063-A36E-4D1E-8BEF-3D93CB60C530}" dt="2022-03-08T16:43:58.442" v="5588" actId="1076"/>
          <ac:spMkLst>
            <pc:docMk/>
            <pc:sldMk cId="2256887900" sldId="283"/>
            <ac:spMk id="6" creationId="{5E760CDF-B3D3-427C-9F3D-322A6F41424E}"/>
          </ac:spMkLst>
        </pc:spChg>
        <pc:spChg chg="add mod">
          <ac:chgData name="Stojkovic Danilo" userId="16d1c0ab-8ae6-4327-a248-ceabff457bcb" providerId="ADAL" clId="{2D5CB063-A36E-4D1E-8BEF-3D93CB60C530}" dt="2022-03-08T16:43:58.442" v="5588" actId="1076"/>
          <ac:spMkLst>
            <pc:docMk/>
            <pc:sldMk cId="2256887900" sldId="283"/>
            <ac:spMk id="7" creationId="{A44BC19C-0C86-4A9F-83CD-233DA54EFF0F}"/>
          </ac:spMkLst>
        </pc:spChg>
        <pc:spChg chg="add mod">
          <ac:chgData name="Stojkovic Danilo" userId="16d1c0ab-8ae6-4327-a248-ceabff457bcb" providerId="ADAL" clId="{2D5CB063-A36E-4D1E-8BEF-3D93CB60C530}" dt="2022-03-08T16:43:58.442" v="5588" actId="1076"/>
          <ac:spMkLst>
            <pc:docMk/>
            <pc:sldMk cId="2256887900" sldId="283"/>
            <ac:spMk id="8" creationId="{371E69BE-E3E1-4DA3-A11A-8851123220A2}"/>
          </ac:spMkLst>
        </pc:spChg>
        <pc:spChg chg="add mod">
          <ac:chgData name="Stojkovic Danilo" userId="16d1c0ab-8ae6-4327-a248-ceabff457bcb" providerId="ADAL" clId="{2D5CB063-A36E-4D1E-8BEF-3D93CB60C530}" dt="2022-03-08T16:43:58.442" v="5588" actId="1076"/>
          <ac:spMkLst>
            <pc:docMk/>
            <pc:sldMk cId="2256887900" sldId="283"/>
            <ac:spMk id="9" creationId="{1A9463A5-3CA1-4AE4-B9DA-5D1365B92F6B}"/>
          </ac:spMkLst>
        </pc:spChg>
        <pc:spChg chg="add mod">
          <ac:chgData name="Stojkovic Danilo" userId="16d1c0ab-8ae6-4327-a248-ceabff457bcb" providerId="ADAL" clId="{2D5CB063-A36E-4D1E-8BEF-3D93CB60C530}" dt="2022-03-08T16:43:46.216" v="5587" actId="1076"/>
          <ac:spMkLst>
            <pc:docMk/>
            <pc:sldMk cId="2256887900" sldId="283"/>
            <ac:spMk id="10" creationId="{03619C89-3730-4969-80D5-45DC8672D1F8}"/>
          </ac:spMkLst>
        </pc:spChg>
        <pc:spChg chg="add mod">
          <ac:chgData name="Stojkovic Danilo" userId="16d1c0ab-8ae6-4327-a248-ceabff457bcb" providerId="ADAL" clId="{2D5CB063-A36E-4D1E-8BEF-3D93CB60C530}" dt="2022-03-08T16:43:46.216" v="5587" actId="1076"/>
          <ac:spMkLst>
            <pc:docMk/>
            <pc:sldMk cId="2256887900" sldId="283"/>
            <ac:spMk id="11" creationId="{DD7150BE-F926-4326-9C0F-EC140DDADCC1}"/>
          </ac:spMkLst>
        </pc:spChg>
        <pc:spChg chg="add mod">
          <ac:chgData name="Stojkovic Danilo" userId="16d1c0ab-8ae6-4327-a248-ceabff457bcb" providerId="ADAL" clId="{2D5CB063-A36E-4D1E-8BEF-3D93CB60C530}" dt="2022-03-08T16:43:46.216" v="5587" actId="1076"/>
          <ac:spMkLst>
            <pc:docMk/>
            <pc:sldMk cId="2256887900" sldId="283"/>
            <ac:spMk id="12" creationId="{4A60ED1F-57B6-48F5-B024-69748F5E1500}"/>
          </ac:spMkLst>
        </pc:spChg>
        <pc:spChg chg="add mod">
          <ac:chgData name="Stojkovic Danilo" userId="16d1c0ab-8ae6-4327-a248-ceabff457bcb" providerId="ADAL" clId="{2D5CB063-A36E-4D1E-8BEF-3D93CB60C530}" dt="2022-03-08T16:43:46.216" v="5587" actId="1076"/>
          <ac:spMkLst>
            <pc:docMk/>
            <pc:sldMk cId="2256887900" sldId="283"/>
            <ac:spMk id="13" creationId="{8DDD3C2C-977F-4B27-AFA6-48D78ABBC2A9}"/>
          </ac:spMkLst>
        </pc:spChg>
        <pc:spChg chg="add del mod">
          <ac:chgData name="Stojkovic Danilo" userId="16d1c0ab-8ae6-4327-a248-ceabff457bcb" providerId="ADAL" clId="{2D5CB063-A36E-4D1E-8BEF-3D93CB60C530}" dt="2022-03-08T17:11:05.018" v="5704" actId="478"/>
          <ac:spMkLst>
            <pc:docMk/>
            <pc:sldMk cId="2256887900" sldId="283"/>
            <ac:spMk id="14" creationId="{AD56DCC3-139B-4B03-88B5-59E6C1564D1B}"/>
          </ac:spMkLst>
        </pc:spChg>
        <pc:spChg chg="add del mod">
          <ac:chgData name="Stojkovic Danilo" userId="16d1c0ab-8ae6-4327-a248-ceabff457bcb" providerId="ADAL" clId="{2D5CB063-A36E-4D1E-8BEF-3D93CB60C530}" dt="2022-03-08T17:10:44.856" v="5698" actId="478"/>
          <ac:spMkLst>
            <pc:docMk/>
            <pc:sldMk cId="2256887900" sldId="283"/>
            <ac:spMk id="15" creationId="{8F56DEB4-D4EA-428B-8BA1-AE1BE91DED76}"/>
          </ac:spMkLst>
        </pc:spChg>
        <pc:spChg chg="add del mod">
          <ac:chgData name="Stojkovic Danilo" userId="16d1c0ab-8ae6-4327-a248-ceabff457bcb" providerId="ADAL" clId="{2D5CB063-A36E-4D1E-8BEF-3D93CB60C530}" dt="2022-03-08T17:10:57.401" v="5702" actId="478"/>
          <ac:spMkLst>
            <pc:docMk/>
            <pc:sldMk cId="2256887900" sldId="283"/>
            <ac:spMk id="16" creationId="{1EFC3BBF-3CAE-4450-B7F3-8A02068553D7}"/>
          </ac:spMkLst>
        </pc:spChg>
        <pc:spChg chg="add del mod">
          <ac:chgData name="Stojkovic Danilo" userId="16d1c0ab-8ae6-4327-a248-ceabff457bcb" providerId="ADAL" clId="{2D5CB063-A36E-4D1E-8BEF-3D93CB60C530}" dt="2022-03-08T17:11:01.602" v="5703" actId="1076"/>
          <ac:spMkLst>
            <pc:docMk/>
            <pc:sldMk cId="2256887900" sldId="283"/>
            <ac:spMk id="18" creationId="{7588C0F1-6DB0-45F3-9625-EEF60F41C69A}"/>
          </ac:spMkLst>
        </pc:spChg>
        <pc:spChg chg="mod">
          <ac:chgData name="Stojkovic Danilo" userId="16d1c0ab-8ae6-4327-a248-ceabff457bcb" providerId="ADAL" clId="{2D5CB063-A36E-4D1E-8BEF-3D93CB60C530}" dt="2022-03-08T17:20:38.936" v="5805" actId="2711"/>
          <ac:spMkLst>
            <pc:docMk/>
            <pc:sldMk cId="2256887900" sldId="283"/>
            <ac:spMk id="20" creationId="{F534DF04-5198-4076-908C-9BFC440326AC}"/>
          </ac:spMkLst>
        </pc:spChg>
        <pc:spChg chg="mod">
          <ac:chgData name="Stojkovic Danilo" userId="16d1c0ab-8ae6-4327-a248-ceabff457bcb" providerId="ADAL" clId="{2D5CB063-A36E-4D1E-8BEF-3D93CB60C530}" dt="2022-03-08T17:20:38.936" v="5805" actId="2711"/>
          <ac:spMkLst>
            <pc:docMk/>
            <pc:sldMk cId="2256887900" sldId="283"/>
            <ac:spMk id="21" creationId="{77D5DE62-4A82-4AE1-816D-765DA791990A}"/>
          </ac:spMkLst>
        </pc:spChg>
        <pc:spChg chg="mod">
          <ac:chgData name="Stojkovic Danilo" userId="16d1c0ab-8ae6-4327-a248-ceabff457bcb" providerId="ADAL" clId="{2D5CB063-A36E-4D1E-8BEF-3D93CB60C530}" dt="2022-03-08T17:20:38.936" v="5805" actId="2711"/>
          <ac:spMkLst>
            <pc:docMk/>
            <pc:sldMk cId="2256887900" sldId="283"/>
            <ac:spMk id="22" creationId="{7E8B6385-C9EC-4AC1-AEE8-C954C1101773}"/>
          </ac:spMkLst>
        </pc:spChg>
        <pc:graphicFrameChg chg="add mod">
          <ac:chgData name="Stojkovic Danilo" userId="16d1c0ab-8ae6-4327-a248-ceabff457bcb" providerId="ADAL" clId="{2D5CB063-A36E-4D1E-8BEF-3D93CB60C530}" dt="2022-03-08T16:42:32.607" v="5569" actId="403"/>
          <ac:graphicFrameMkLst>
            <pc:docMk/>
            <pc:sldMk cId="2256887900" sldId="283"/>
            <ac:graphicFrameMk id="4" creationId="{38CAFDAD-A351-4017-8C76-CAAB66D1F542}"/>
          </ac:graphicFrameMkLst>
        </pc:graphicFrameChg>
      </pc:sldChg>
      <pc:sldChg chg="modSp del mod">
        <pc:chgData name="Stojkovic Danilo" userId="16d1c0ab-8ae6-4327-a248-ceabff457bcb" providerId="ADAL" clId="{2D5CB063-A36E-4D1E-8BEF-3D93CB60C530}" dt="2022-03-08T16:28:02.703" v="5505" actId="47"/>
        <pc:sldMkLst>
          <pc:docMk/>
          <pc:sldMk cId="2703777413" sldId="283"/>
        </pc:sldMkLst>
        <pc:picChg chg="mod">
          <ac:chgData name="Stojkovic Danilo" userId="16d1c0ab-8ae6-4327-a248-ceabff457bcb" providerId="ADAL" clId="{2D5CB063-A36E-4D1E-8BEF-3D93CB60C530}" dt="2022-03-08T16:19:46.400" v="5385" actId="207"/>
          <ac:picMkLst>
            <pc:docMk/>
            <pc:sldMk cId="2703777413" sldId="283"/>
            <ac:picMk id="3" creationId="{4554F728-2FDD-42E0-BC1C-C5C11715BA10}"/>
          </ac:picMkLst>
        </pc:picChg>
      </pc:sldChg>
    </pc:docChg>
  </pc:docChgLst>
  <pc:docChgLst>
    <pc:chgData name="Casazza Domenico" userId="S::domenico.casazza@studenti.unipd.it::bf6be0ca-2332-441f-9ed6-bca1e8987afc" providerId="AD" clId="Web-{FC714DC2-F40F-42EF-893C-00D163A2AA1F}"/>
    <pc:docChg chg="modSld">
      <pc:chgData name="Casazza Domenico" userId="S::domenico.casazza@studenti.unipd.it::bf6be0ca-2332-441f-9ed6-bca1e8987afc" providerId="AD" clId="Web-{FC714DC2-F40F-42EF-893C-00D163A2AA1F}" dt="2022-03-08T15:43:54.881" v="5"/>
      <pc:docMkLst>
        <pc:docMk/>
      </pc:docMkLst>
      <pc:sldChg chg="addSp delSp modSp">
        <pc:chgData name="Casazza Domenico" userId="S::domenico.casazza@studenti.unipd.it::bf6be0ca-2332-441f-9ed6-bca1e8987afc" providerId="AD" clId="Web-{FC714DC2-F40F-42EF-893C-00D163A2AA1F}" dt="2022-03-08T15:43:54.881" v="5"/>
        <pc:sldMkLst>
          <pc:docMk/>
          <pc:sldMk cId="2310546382" sldId="271"/>
        </pc:sldMkLst>
        <pc:picChg chg="add del mod">
          <ac:chgData name="Casazza Domenico" userId="S::domenico.casazza@studenti.unipd.it::bf6be0ca-2332-441f-9ed6-bca1e8987afc" providerId="AD" clId="Web-{FC714DC2-F40F-42EF-893C-00D163A2AA1F}" dt="2022-03-08T15:43:54.881" v="5"/>
          <ac:picMkLst>
            <pc:docMk/>
            <pc:sldMk cId="2310546382" sldId="271"/>
            <ac:picMk id="6" creationId="{35CA9695-48AD-48BC-ABB1-353910CD2E07}"/>
          </ac:picMkLst>
        </pc:picChg>
      </pc:sldChg>
    </pc:docChg>
  </pc:docChgLst>
  <pc:docChgLst>
    <pc:chgData name="Chen Xida" userId="S::xida.chen@studenti.unipd.it::c43fa66a-c9d6-43d3-bdc8-b48e62aee7fc" providerId="AD" clId="Web-{312EC36C-7ED6-4955-8E25-CBE2749C3C64}"/>
    <pc:docChg chg="addSld delSld modSld sldOrd">
      <pc:chgData name="Chen Xida" userId="S::xida.chen@studenti.unipd.it::c43fa66a-c9d6-43d3-bdc8-b48e62aee7fc" providerId="AD" clId="Web-{312EC36C-7ED6-4955-8E25-CBE2749C3C64}" dt="2022-03-08T16:12:26.502" v="293" actId="1076"/>
      <pc:docMkLst>
        <pc:docMk/>
      </pc:docMkLst>
      <pc:sldChg chg="modSp ord">
        <pc:chgData name="Chen Xida" userId="S::xida.chen@studenti.unipd.it::c43fa66a-c9d6-43d3-bdc8-b48e62aee7fc" providerId="AD" clId="Web-{312EC36C-7ED6-4955-8E25-CBE2749C3C64}" dt="2022-03-08T16:11:55.798" v="291" actId="1076"/>
        <pc:sldMkLst>
          <pc:docMk/>
          <pc:sldMk cId="3280015603" sldId="258"/>
        </pc:sldMkLst>
        <pc:spChg chg="mod">
          <ac:chgData name="Chen Xida" userId="S::xida.chen@studenti.unipd.it::c43fa66a-c9d6-43d3-bdc8-b48e62aee7fc" providerId="AD" clId="Web-{312EC36C-7ED6-4955-8E25-CBE2749C3C64}" dt="2022-03-08T16:11:55.798" v="291" actId="1076"/>
          <ac:spMkLst>
            <pc:docMk/>
            <pc:sldMk cId="3280015603" sldId="258"/>
            <ac:spMk id="18" creationId="{7C5F5237-298B-4012-8997-BA1877408216}"/>
          </ac:spMkLst>
        </pc:spChg>
      </pc:sldChg>
      <pc:sldChg chg="modSp ord">
        <pc:chgData name="Chen Xida" userId="S::xida.chen@studenti.unipd.it::c43fa66a-c9d6-43d3-bdc8-b48e62aee7fc" providerId="AD" clId="Web-{312EC36C-7ED6-4955-8E25-CBE2749C3C64}" dt="2022-03-08T16:11:16.735" v="287" actId="1076"/>
        <pc:sldMkLst>
          <pc:docMk/>
          <pc:sldMk cId="4282466121" sldId="268"/>
        </pc:sldMkLst>
        <pc:spChg chg="mod">
          <ac:chgData name="Chen Xida" userId="S::xida.chen@studenti.unipd.it::c43fa66a-c9d6-43d3-bdc8-b48e62aee7fc" providerId="AD" clId="Web-{312EC36C-7ED6-4955-8E25-CBE2749C3C64}" dt="2022-03-08T16:11:16.735" v="287" actId="1076"/>
          <ac:spMkLst>
            <pc:docMk/>
            <pc:sldMk cId="4282466121" sldId="268"/>
            <ac:spMk id="8" creationId="{F92AD6B6-56A5-4FB6-9860-9E3B3F7D0E6C}"/>
          </ac:spMkLst>
        </pc:spChg>
      </pc:sldChg>
      <pc:sldChg chg="modSp">
        <pc:chgData name="Chen Xida" userId="S::xida.chen@studenti.unipd.it::c43fa66a-c9d6-43d3-bdc8-b48e62aee7fc" providerId="AD" clId="Web-{312EC36C-7ED6-4955-8E25-CBE2749C3C64}" dt="2022-03-08T16:09:34.732" v="286" actId="14100"/>
        <pc:sldMkLst>
          <pc:docMk/>
          <pc:sldMk cId="1152325618" sldId="269"/>
        </pc:sldMkLst>
        <pc:spChg chg="mod">
          <ac:chgData name="Chen Xida" userId="S::xida.chen@studenti.unipd.it::c43fa66a-c9d6-43d3-bdc8-b48e62aee7fc" providerId="AD" clId="Web-{312EC36C-7ED6-4955-8E25-CBE2749C3C64}" dt="2022-03-08T16:09:30.529" v="285" actId="14100"/>
          <ac:spMkLst>
            <pc:docMk/>
            <pc:sldMk cId="1152325618" sldId="269"/>
            <ac:spMk id="4" creationId="{1FE7BEA8-C545-472D-9FA0-14A180317382}"/>
          </ac:spMkLst>
        </pc:spChg>
        <pc:spChg chg="mod">
          <ac:chgData name="Chen Xida" userId="S::xida.chen@studenti.unipd.it::c43fa66a-c9d6-43d3-bdc8-b48e62aee7fc" providerId="AD" clId="Web-{312EC36C-7ED6-4955-8E25-CBE2749C3C64}" dt="2022-03-08T16:09:34.732" v="286" actId="14100"/>
          <ac:spMkLst>
            <pc:docMk/>
            <pc:sldMk cId="1152325618" sldId="269"/>
            <ac:spMk id="7" creationId="{7E3206DD-A349-4579-9E1E-F01E7CDE8E1E}"/>
          </ac:spMkLst>
        </pc:spChg>
      </pc:sldChg>
      <pc:sldChg chg="modSp">
        <pc:chgData name="Chen Xida" userId="S::xida.chen@studenti.unipd.it::c43fa66a-c9d6-43d3-bdc8-b48e62aee7fc" providerId="AD" clId="Web-{312EC36C-7ED6-4955-8E25-CBE2749C3C64}" dt="2022-03-08T15:38:52.728" v="229" actId="20577"/>
        <pc:sldMkLst>
          <pc:docMk/>
          <pc:sldMk cId="2310546382" sldId="271"/>
        </pc:sldMkLst>
        <pc:spChg chg="mod">
          <ac:chgData name="Chen Xida" userId="S::xida.chen@studenti.unipd.it::c43fa66a-c9d6-43d3-bdc8-b48e62aee7fc" providerId="AD" clId="Web-{312EC36C-7ED6-4955-8E25-CBE2749C3C64}" dt="2022-03-08T15:14:11.204" v="174" actId="20577"/>
          <ac:spMkLst>
            <pc:docMk/>
            <pc:sldMk cId="2310546382" sldId="271"/>
            <ac:spMk id="2" creationId="{608FD0CA-B6BA-4A51-836C-4F09E44FF9FD}"/>
          </ac:spMkLst>
        </pc:spChg>
        <pc:spChg chg="mod">
          <ac:chgData name="Chen Xida" userId="S::xida.chen@studenti.unipd.it::c43fa66a-c9d6-43d3-bdc8-b48e62aee7fc" providerId="AD" clId="Web-{312EC36C-7ED6-4955-8E25-CBE2749C3C64}" dt="2022-03-08T15:38:52.728" v="229" actId="20577"/>
          <ac:spMkLst>
            <pc:docMk/>
            <pc:sldMk cId="2310546382" sldId="271"/>
            <ac:spMk id="3" creationId="{93540691-0A54-4739-851E-2DA63B5F29E4}"/>
          </ac:spMkLst>
        </pc:spChg>
        <pc:spChg chg="mod">
          <ac:chgData name="Chen Xida" userId="S::xida.chen@studenti.unipd.it::c43fa66a-c9d6-43d3-bdc8-b48e62aee7fc" providerId="AD" clId="Web-{312EC36C-7ED6-4955-8E25-CBE2749C3C64}" dt="2022-03-08T14:21:21.587" v="61" actId="14100"/>
          <ac:spMkLst>
            <pc:docMk/>
            <pc:sldMk cId="2310546382" sldId="271"/>
            <ac:spMk id="4" creationId="{1FE7BEA8-C545-472D-9FA0-14A180317382}"/>
          </ac:spMkLst>
        </pc:spChg>
        <pc:spChg chg="mod">
          <ac:chgData name="Chen Xida" userId="S::xida.chen@studenti.unipd.it::c43fa66a-c9d6-43d3-bdc8-b48e62aee7fc" providerId="AD" clId="Web-{312EC36C-7ED6-4955-8E25-CBE2749C3C64}" dt="2022-03-08T15:35:38.332" v="213" actId="20577"/>
          <ac:spMkLst>
            <pc:docMk/>
            <pc:sldMk cId="2310546382" sldId="271"/>
            <ac:spMk id="11" creationId="{052FE6E0-4AE1-4C3F-9354-456D8B77D6BD}"/>
          </ac:spMkLst>
        </pc:spChg>
      </pc:sldChg>
      <pc:sldChg chg="modSp">
        <pc:chgData name="Chen Xida" userId="S::xida.chen@studenti.unipd.it::c43fa66a-c9d6-43d3-bdc8-b48e62aee7fc" providerId="AD" clId="Web-{312EC36C-7ED6-4955-8E25-CBE2749C3C64}" dt="2022-03-08T16:12:17.080" v="292" actId="1076"/>
        <pc:sldMkLst>
          <pc:docMk/>
          <pc:sldMk cId="784267707" sldId="272"/>
        </pc:sldMkLst>
        <pc:spChg chg="mod">
          <ac:chgData name="Chen Xida" userId="S::xida.chen@studenti.unipd.it::c43fa66a-c9d6-43d3-bdc8-b48e62aee7fc" providerId="AD" clId="Web-{312EC36C-7ED6-4955-8E25-CBE2749C3C64}" dt="2022-03-08T16:12:17.080" v="292" actId="1076"/>
          <ac:spMkLst>
            <pc:docMk/>
            <pc:sldMk cId="784267707" sldId="272"/>
            <ac:spMk id="8" creationId="{82BE7ACB-6BC5-4753-A2D9-B986996347FF}"/>
          </ac:spMkLst>
        </pc:spChg>
      </pc:sldChg>
      <pc:sldChg chg="modSp new del">
        <pc:chgData name="Chen Xida" userId="S::xida.chen@studenti.unipd.it::c43fa66a-c9d6-43d3-bdc8-b48e62aee7fc" providerId="AD" clId="Web-{312EC36C-7ED6-4955-8E25-CBE2749C3C64}" dt="2022-03-08T14:17:35.003" v="3"/>
        <pc:sldMkLst>
          <pc:docMk/>
          <pc:sldMk cId="418220006" sldId="274"/>
        </pc:sldMkLst>
        <pc:spChg chg="mod">
          <ac:chgData name="Chen Xida" userId="S::xida.chen@studenti.unipd.it::c43fa66a-c9d6-43d3-bdc8-b48e62aee7fc" providerId="AD" clId="Web-{312EC36C-7ED6-4955-8E25-CBE2749C3C64}" dt="2022-03-08T14:17:31.878" v="2" actId="20577"/>
          <ac:spMkLst>
            <pc:docMk/>
            <pc:sldMk cId="418220006" sldId="274"/>
            <ac:spMk id="2" creationId="{C36F45C3-0CF2-4D85-836B-632879CB003C}"/>
          </ac:spMkLst>
        </pc:spChg>
      </pc:sldChg>
      <pc:sldChg chg="new del">
        <pc:chgData name="Chen Xida" userId="S::xida.chen@studenti.unipd.it::c43fa66a-c9d6-43d3-bdc8-b48e62aee7fc" providerId="AD" clId="Web-{312EC36C-7ED6-4955-8E25-CBE2749C3C64}" dt="2022-03-08T14:17:41.566" v="5"/>
        <pc:sldMkLst>
          <pc:docMk/>
          <pc:sldMk cId="1606852563" sldId="274"/>
        </pc:sldMkLst>
      </pc:sldChg>
      <pc:sldChg chg="addSp delSp modSp add del replId">
        <pc:chgData name="Chen Xida" userId="S::xida.chen@studenti.unipd.it::c43fa66a-c9d6-43d3-bdc8-b48e62aee7fc" providerId="AD" clId="Web-{312EC36C-7ED6-4955-8E25-CBE2749C3C64}" dt="2022-03-08T14:27:39.191" v="124"/>
        <pc:sldMkLst>
          <pc:docMk/>
          <pc:sldMk cId="2073027516" sldId="274"/>
        </pc:sldMkLst>
        <pc:spChg chg="mod">
          <ac:chgData name="Chen Xida" userId="S::xida.chen@studenti.unipd.it::c43fa66a-c9d6-43d3-bdc8-b48e62aee7fc" providerId="AD" clId="Web-{312EC36C-7ED6-4955-8E25-CBE2749C3C64}" dt="2022-03-08T14:20:22.867" v="48" actId="20577"/>
          <ac:spMkLst>
            <pc:docMk/>
            <pc:sldMk cId="2073027516" sldId="274"/>
            <ac:spMk id="2" creationId="{608FD0CA-B6BA-4A51-836C-4F09E44FF9FD}"/>
          </ac:spMkLst>
        </pc:spChg>
        <pc:spChg chg="mod">
          <ac:chgData name="Chen Xida" userId="S::xida.chen@studenti.unipd.it::c43fa66a-c9d6-43d3-bdc8-b48e62aee7fc" providerId="AD" clId="Web-{312EC36C-7ED6-4955-8E25-CBE2749C3C64}" dt="2022-03-08T14:20:13.695" v="47" actId="20577"/>
          <ac:spMkLst>
            <pc:docMk/>
            <pc:sldMk cId="2073027516" sldId="274"/>
            <ac:spMk id="3" creationId="{16EBC6E7-8D62-44EC-976F-6C6A7E52E6C9}"/>
          </ac:spMkLst>
        </pc:spChg>
        <pc:spChg chg="mod">
          <ac:chgData name="Chen Xida" userId="S::xida.chen@studenti.unipd.it::c43fa66a-c9d6-43d3-bdc8-b48e62aee7fc" providerId="AD" clId="Web-{312EC36C-7ED6-4955-8E25-CBE2749C3C64}" dt="2022-03-08T14:20:50.743" v="55" actId="20577"/>
          <ac:spMkLst>
            <pc:docMk/>
            <pc:sldMk cId="2073027516" sldId="274"/>
            <ac:spMk id="4" creationId="{54EAB00D-890C-4E31-A050-047E8351B532}"/>
          </ac:spMkLst>
        </pc:spChg>
        <pc:spChg chg="add del mod">
          <ac:chgData name="Chen Xida" userId="S::xida.chen@studenti.unipd.it::c43fa66a-c9d6-43d3-bdc8-b48e62aee7fc" providerId="AD" clId="Web-{312EC36C-7ED6-4955-8E25-CBE2749C3C64}" dt="2022-03-08T14:27:33.300" v="122"/>
          <ac:spMkLst>
            <pc:docMk/>
            <pc:sldMk cId="2073027516" sldId="274"/>
            <ac:spMk id="5" creationId="{98603F69-64B3-4B2C-9591-C995AFBA5916}"/>
          </ac:spMkLst>
        </pc:spChg>
        <pc:spChg chg="add del mod">
          <ac:chgData name="Chen Xida" userId="S::xida.chen@studenti.unipd.it::c43fa66a-c9d6-43d3-bdc8-b48e62aee7fc" providerId="AD" clId="Web-{312EC36C-7ED6-4955-8E25-CBE2749C3C64}" dt="2022-03-08T14:27:33.988" v="123"/>
          <ac:spMkLst>
            <pc:docMk/>
            <pc:sldMk cId="2073027516" sldId="274"/>
            <ac:spMk id="7" creationId="{04FDEE56-D793-4240-B140-E8EDF430D56D}"/>
          </ac:spMkLst>
        </pc:spChg>
        <pc:spChg chg="add del">
          <ac:chgData name="Chen Xida" userId="S::xida.chen@studenti.unipd.it::c43fa66a-c9d6-43d3-bdc8-b48e62aee7fc" providerId="AD" clId="Web-{312EC36C-7ED6-4955-8E25-CBE2749C3C64}" dt="2022-03-08T14:27:29.800" v="120"/>
          <ac:spMkLst>
            <pc:docMk/>
            <pc:sldMk cId="2073027516" sldId="274"/>
            <ac:spMk id="9" creationId="{4A62E0A1-706B-4E88-B9CC-07208607FC5E}"/>
          </ac:spMkLst>
        </pc:spChg>
        <pc:spChg chg="del mod">
          <ac:chgData name="Chen Xida" userId="S::xida.chen@studenti.unipd.it::c43fa66a-c9d6-43d3-bdc8-b48e62aee7fc" providerId="AD" clId="Web-{312EC36C-7ED6-4955-8E25-CBE2749C3C64}" dt="2022-03-08T14:26:53.549" v="113"/>
          <ac:spMkLst>
            <pc:docMk/>
            <pc:sldMk cId="2073027516" sldId="274"/>
            <ac:spMk id="16" creationId="{F10E26DF-D468-4925-8EDF-7181366707BD}"/>
          </ac:spMkLst>
        </pc:spChg>
      </pc:sldChg>
      <pc:sldChg chg="modSp">
        <pc:chgData name="Chen Xida" userId="S::xida.chen@studenti.unipd.it::c43fa66a-c9d6-43d3-bdc8-b48e62aee7fc" providerId="AD" clId="Web-{312EC36C-7ED6-4955-8E25-CBE2749C3C64}" dt="2022-03-08T16:11:51.111" v="290" actId="1076"/>
        <pc:sldMkLst>
          <pc:docMk/>
          <pc:sldMk cId="558611252" sldId="275"/>
        </pc:sldMkLst>
        <pc:spChg chg="mod">
          <ac:chgData name="Chen Xida" userId="S::xida.chen@studenti.unipd.it::c43fa66a-c9d6-43d3-bdc8-b48e62aee7fc" providerId="AD" clId="Web-{312EC36C-7ED6-4955-8E25-CBE2749C3C64}" dt="2022-03-08T14:46:52.503" v="125" actId="20577"/>
          <ac:spMkLst>
            <pc:docMk/>
            <pc:sldMk cId="558611252" sldId="275"/>
            <ac:spMk id="2" creationId="{608FD0CA-B6BA-4A51-836C-4F09E44FF9FD}"/>
          </ac:spMkLst>
        </pc:spChg>
        <pc:spChg chg="mod">
          <ac:chgData name="Chen Xida" userId="S::xida.chen@studenti.unipd.it::c43fa66a-c9d6-43d3-bdc8-b48e62aee7fc" providerId="AD" clId="Web-{312EC36C-7ED6-4955-8E25-CBE2749C3C64}" dt="2022-03-08T14:55:06.064" v="139" actId="20577"/>
          <ac:spMkLst>
            <pc:docMk/>
            <pc:sldMk cId="558611252" sldId="275"/>
            <ac:spMk id="5" creationId="{6876F66A-503D-41A8-BF11-22C4AC3B5466}"/>
          </ac:spMkLst>
        </pc:spChg>
        <pc:spChg chg="mod">
          <ac:chgData name="Chen Xida" userId="S::xida.chen@studenti.unipd.it::c43fa66a-c9d6-43d3-bdc8-b48e62aee7fc" providerId="AD" clId="Web-{312EC36C-7ED6-4955-8E25-CBE2749C3C64}" dt="2022-03-08T14:54:14.047" v="128" actId="20577"/>
          <ac:spMkLst>
            <pc:docMk/>
            <pc:sldMk cId="558611252" sldId="275"/>
            <ac:spMk id="9" creationId="{4B68848E-557F-4E5C-BF34-A28411760AB5}"/>
          </ac:spMkLst>
        </pc:spChg>
        <pc:spChg chg="mod">
          <ac:chgData name="Chen Xida" userId="S::xida.chen@studenti.unipd.it::c43fa66a-c9d6-43d3-bdc8-b48e62aee7fc" providerId="AD" clId="Web-{312EC36C-7ED6-4955-8E25-CBE2749C3C64}" dt="2022-03-08T16:11:51.111" v="290" actId="1076"/>
          <ac:spMkLst>
            <pc:docMk/>
            <pc:sldMk cId="558611252" sldId="275"/>
            <ac:spMk id="18" creationId="{4449C092-C637-4FE2-94CC-E9196C7EBBFB}"/>
          </ac:spMkLst>
        </pc:spChg>
      </pc:sldChg>
      <pc:sldChg chg="add del replId">
        <pc:chgData name="Chen Xida" userId="S::xida.chen@studenti.unipd.it::c43fa66a-c9d6-43d3-bdc8-b48e62aee7fc" providerId="AD" clId="Web-{312EC36C-7ED6-4955-8E25-CBE2749C3C64}" dt="2022-03-08T14:21:00.180" v="59"/>
        <pc:sldMkLst>
          <pc:docMk/>
          <pc:sldMk cId="753426165" sldId="275"/>
        </pc:sldMkLst>
      </pc:sldChg>
      <pc:sldChg chg="add del replId">
        <pc:chgData name="Chen Xida" userId="S::xida.chen@studenti.unipd.it::c43fa66a-c9d6-43d3-bdc8-b48e62aee7fc" providerId="AD" clId="Web-{312EC36C-7ED6-4955-8E25-CBE2749C3C64}" dt="2022-03-08T14:20:57.836" v="58"/>
        <pc:sldMkLst>
          <pc:docMk/>
          <pc:sldMk cId="2678822789" sldId="276"/>
        </pc:sldMkLst>
      </pc:sldChg>
      <pc:sldChg chg="modSp">
        <pc:chgData name="Chen Xida" userId="S::xida.chen@studenti.unipd.it::c43fa66a-c9d6-43d3-bdc8-b48e62aee7fc" providerId="AD" clId="Web-{312EC36C-7ED6-4955-8E25-CBE2749C3C64}" dt="2022-03-08T15:01:06.526" v="144" actId="20577"/>
        <pc:sldMkLst>
          <pc:docMk/>
          <pc:sldMk cId="3969794800" sldId="276"/>
        </pc:sldMkLst>
        <pc:spChg chg="mod">
          <ac:chgData name="Chen Xida" userId="S::xida.chen@studenti.unipd.it::c43fa66a-c9d6-43d3-bdc8-b48e62aee7fc" providerId="AD" clId="Web-{312EC36C-7ED6-4955-8E25-CBE2749C3C64}" dt="2022-03-08T15:01:06.526" v="144" actId="20577"/>
          <ac:spMkLst>
            <pc:docMk/>
            <pc:sldMk cId="3969794800" sldId="276"/>
            <ac:spMk id="11" creationId="{4F0724EA-CA06-428C-9701-71E2B22A4924}"/>
          </ac:spMkLst>
        </pc:spChg>
      </pc:sldChg>
      <pc:sldChg chg="addSp delSp modSp">
        <pc:chgData name="Chen Xida" userId="S::xida.chen@studenti.unipd.it::c43fa66a-c9d6-43d3-bdc8-b48e62aee7fc" providerId="AD" clId="Web-{312EC36C-7ED6-4955-8E25-CBE2749C3C64}" dt="2022-03-08T15:11:26.902" v="166"/>
        <pc:sldMkLst>
          <pc:docMk/>
          <pc:sldMk cId="3496739288" sldId="277"/>
        </pc:sldMkLst>
        <pc:graphicFrameChg chg="add del mod modGraphic">
          <ac:chgData name="Chen Xida" userId="S::xida.chen@studenti.unipd.it::c43fa66a-c9d6-43d3-bdc8-b48e62aee7fc" providerId="AD" clId="Web-{312EC36C-7ED6-4955-8E25-CBE2749C3C64}" dt="2022-03-08T15:11:26.902" v="166"/>
          <ac:graphicFrameMkLst>
            <pc:docMk/>
            <pc:sldMk cId="3496739288" sldId="277"/>
            <ac:graphicFrameMk id="3" creationId="{796E1861-1C60-4E8C-95B0-FAD54D811B49}"/>
          </ac:graphicFrameMkLst>
        </pc:graphicFrameChg>
      </pc:sldChg>
      <pc:sldChg chg="modSp">
        <pc:chgData name="Chen Xida" userId="S::xida.chen@studenti.unipd.it::c43fa66a-c9d6-43d3-bdc8-b48e62aee7fc" providerId="AD" clId="Web-{312EC36C-7ED6-4955-8E25-CBE2749C3C64}" dt="2022-03-08T15:25:58.598" v="180"/>
        <pc:sldMkLst>
          <pc:docMk/>
          <pc:sldMk cId="406912260" sldId="278"/>
        </pc:sldMkLst>
        <pc:spChg chg="mod">
          <ac:chgData name="Chen Xida" userId="S::xida.chen@studenti.unipd.it::c43fa66a-c9d6-43d3-bdc8-b48e62aee7fc" providerId="AD" clId="Web-{312EC36C-7ED6-4955-8E25-CBE2749C3C64}" dt="2022-03-08T15:25:28.613" v="176" actId="20577"/>
          <ac:spMkLst>
            <pc:docMk/>
            <pc:sldMk cId="406912260" sldId="278"/>
            <ac:spMk id="2" creationId="{608FD0CA-B6BA-4A51-836C-4F09E44FF9FD}"/>
          </ac:spMkLst>
        </pc:spChg>
        <pc:spChg chg="mod">
          <ac:chgData name="Chen Xida" userId="S::xida.chen@studenti.unipd.it::c43fa66a-c9d6-43d3-bdc8-b48e62aee7fc" providerId="AD" clId="Web-{312EC36C-7ED6-4955-8E25-CBE2749C3C64}" dt="2022-03-08T15:25:54.145" v="179"/>
          <ac:spMkLst>
            <pc:docMk/>
            <pc:sldMk cId="406912260" sldId="278"/>
            <ac:spMk id="6" creationId="{961D6FB6-A8B1-40F7-B11C-28D3DC73DA53}"/>
          </ac:spMkLst>
        </pc:spChg>
        <pc:spChg chg="mod">
          <ac:chgData name="Chen Xida" userId="S::xida.chen@studenti.unipd.it::c43fa66a-c9d6-43d3-bdc8-b48e62aee7fc" providerId="AD" clId="Web-{312EC36C-7ED6-4955-8E25-CBE2749C3C64}" dt="2022-03-08T15:25:58.598" v="180"/>
          <ac:spMkLst>
            <pc:docMk/>
            <pc:sldMk cId="406912260" sldId="278"/>
            <ac:spMk id="7" creationId="{56235983-BB14-4336-ABB5-B15CF2406AB6}"/>
          </ac:spMkLst>
        </pc:spChg>
      </pc:sldChg>
      <pc:sldChg chg="addSp delSp modSp add replId">
        <pc:chgData name="Chen Xida" userId="S::xida.chen@studenti.unipd.it::c43fa66a-c9d6-43d3-bdc8-b48e62aee7fc" providerId="AD" clId="Web-{312EC36C-7ED6-4955-8E25-CBE2749C3C64}" dt="2022-03-08T16:02:26.126" v="250" actId="1076"/>
        <pc:sldMkLst>
          <pc:docMk/>
          <pc:sldMk cId="1110476200" sldId="279"/>
        </pc:sldMkLst>
        <pc:spChg chg="mod">
          <ac:chgData name="Chen Xida" userId="S::xida.chen@studenti.unipd.it::c43fa66a-c9d6-43d3-bdc8-b48e62aee7fc" providerId="AD" clId="Web-{312EC36C-7ED6-4955-8E25-CBE2749C3C64}" dt="2022-03-08T15:33:00.016" v="196" actId="20577"/>
          <ac:spMkLst>
            <pc:docMk/>
            <pc:sldMk cId="1110476200" sldId="279"/>
            <ac:spMk id="2" creationId="{682AE874-2305-4764-84E2-9716E80A1875}"/>
          </ac:spMkLst>
        </pc:spChg>
        <pc:spChg chg="mod">
          <ac:chgData name="Chen Xida" userId="S::xida.chen@studenti.unipd.it::c43fa66a-c9d6-43d3-bdc8-b48e62aee7fc" providerId="AD" clId="Web-{312EC36C-7ED6-4955-8E25-CBE2749C3C64}" dt="2022-03-08T15:32:48.781" v="195"/>
          <ac:spMkLst>
            <pc:docMk/>
            <pc:sldMk cId="1110476200" sldId="279"/>
            <ac:spMk id="6" creationId="{3FA5B0CD-CF36-4834-833C-539B3500EF86}"/>
          </ac:spMkLst>
        </pc:spChg>
        <pc:spChg chg="mod">
          <ac:chgData name="Chen Xida" userId="S::xida.chen@studenti.unipd.it::c43fa66a-c9d6-43d3-bdc8-b48e62aee7fc" providerId="AD" clId="Web-{312EC36C-7ED6-4955-8E25-CBE2749C3C64}" dt="2022-03-08T15:33:12.375" v="198"/>
          <ac:spMkLst>
            <pc:docMk/>
            <pc:sldMk cId="1110476200" sldId="279"/>
            <ac:spMk id="7" creationId="{10E4EE14-1B71-42F7-B2E9-2BA2B3E680F1}"/>
          </ac:spMkLst>
        </pc:spChg>
        <pc:spChg chg="mod">
          <ac:chgData name="Chen Xida" userId="S::xida.chen@studenti.unipd.it::c43fa66a-c9d6-43d3-bdc8-b48e62aee7fc" providerId="AD" clId="Web-{312EC36C-7ED6-4955-8E25-CBE2749C3C64}" dt="2022-03-08T15:33:15.016" v="200"/>
          <ac:spMkLst>
            <pc:docMk/>
            <pc:sldMk cId="1110476200" sldId="279"/>
            <ac:spMk id="8" creationId="{7600E5B6-C6E8-4B21-A868-11787A4207AD}"/>
          </ac:spMkLst>
        </pc:spChg>
        <pc:picChg chg="add mod">
          <ac:chgData name="Chen Xida" userId="S::xida.chen@studenti.unipd.it::c43fa66a-c9d6-43d3-bdc8-b48e62aee7fc" providerId="AD" clId="Web-{312EC36C-7ED6-4955-8E25-CBE2749C3C64}" dt="2022-03-08T16:02:26.126" v="250" actId="1076"/>
          <ac:picMkLst>
            <pc:docMk/>
            <pc:sldMk cId="1110476200" sldId="279"/>
            <ac:picMk id="3" creationId="{BCC1CB31-2303-4E40-B260-9FD1E91E2133}"/>
          </ac:picMkLst>
        </pc:picChg>
        <pc:picChg chg="del">
          <ac:chgData name="Chen Xida" userId="S::xida.chen@studenti.unipd.it::c43fa66a-c9d6-43d3-bdc8-b48e62aee7fc" providerId="AD" clId="Web-{312EC36C-7ED6-4955-8E25-CBE2749C3C64}" dt="2022-03-08T15:31:39.841" v="186"/>
          <ac:picMkLst>
            <pc:docMk/>
            <pc:sldMk cId="1110476200" sldId="279"/>
            <ac:picMk id="4" creationId="{494CA229-FA08-449F-90C1-63EA4BA3E92D}"/>
          </ac:picMkLst>
        </pc:picChg>
        <pc:picChg chg="add del mod">
          <ac:chgData name="Chen Xida" userId="S::xida.chen@studenti.unipd.it::c43fa66a-c9d6-43d3-bdc8-b48e62aee7fc" providerId="AD" clId="Web-{312EC36C-7ED6-4955-8E25-CBE2749C3C64}" dt="2022-03-08T16:01:48.781" v="240"/>
          <ac:picMkLst>
            <pc:docMk/>
            <pc:sldMk cId="1110476200" sldId="279"/>
            <ac:picMk id="5" creationId="{5438726F-35BF-484B-A394-38B441A4D859}"/>
          </ac:picMkLst>
        </pc:picChg>
        <pc:picChg chg="add del mod">
          <ac:chgData name="Chen Xida" userId="S::xida.chen@studenti.unipd.it::c43fa66a-c9d6-43d3-bdc8-b48e62aee7fc" providerId="AD" clId="Web-{312EC36C-7ED6-4955-8E25-CBE2749C3C64}" dt="2022-03-08T16:02:22.032" v="249"/>
          <ac:picMkLst>
            <pc:docMk/>
            <pc:sldMk cId="1110476200" sldId="279"/>
            <ac:picMk id="9" creationId="{E29C53BC-8752-4EB6-9570-8F5976A0B319}"/>
          </ac:picMkLst>
        </pc:picChg>
      </pc:sldChg>
      <pc:sldChg chg="new del">
        <pc:chgData name="Chen Xida" userId="S::xida.chen@studenti.unipd.it::c43fa66a-c9d6-43d3-bdc8-b48e62aee7fc" providerId="AD" clId="Web-{312EC36C-7ED6-4955-8E25-CBE2749C3C64}" dt="2022-03-08T15:31:34.919" v="184"/>
        <pc:sldMkLst>
          <pc:docMk/>
          <pc:sldMk cId="2003928507" sldId="279"/>
        </pc:sldMkLst>
      </pc:sldChg>
      <pc:sldChg chg="add del replId">
        <pc:chgData name="Chen Xida" userId="S::xida.chen@studenti.unipd.it::c43fa66a-c9d6-43d3-bdc8-b48e62aee7fc" providerId="AD" clId="Web-{312EC36C-7ED6-4955-8E25-CBE2749C3C64}" dt="2022-03-08T15:31:34.107" v="183"/>
        <pc:sldMkLst>
          <pc:docMk/>
          <pc:sldMk cId="2589795969" sldId="280"/>
        </pc:sldMkLst>
      </pc:sldChg>
      <pc:sldChg chg="addSp delSp modSp">
        <pc:chgData name="Chen Xida" userId="S::xida.chen@studenti.unipd.it::c43fa66a-c9d6-43d3-bdc8-b48e62aee7fc" providerId="AD" clId="Web-{312EC36C-7ED6-4955-8E25-CBE2749C3C64}" dt="2022-03-08T15:47:06.585" v="232"/>
        <pc:sldMkLst>
          <pc:docMk/>
          <pc:sldMk cId="2915901899" sldId="280"/>
        </pc:sldMkLst>
        <pc:spChg chg="add del mod">
          <ac:chgData name="Chen Xida" userId="S::xida.chen@studenti.unipd.it::c43fa66a-c9d6-43d3-bdc8-b48e62aee7fc" providerId="AD" clId="Web-{312EC36C-7ED6-4955-8E25-CBE2749C3C64}" dt="2022-03-08T15:47:06.585" v="232"/>
          <ac:spMkLst>
            <pc:docMk/>
            <pc:sldMk cId="2915901899" sldId="280"/>
            <ac:spMk id="5" creationId="{3B6AFCAC-6EAF-4F71-80F0-B3DEF91249C6}"/>
          </ac:spMkLst>
        </pc:spChg>
      </pc:sldChg>
      <pc:sldChg chg="addSp delSp new del">
        <pc:chgData name="Chen Xida" userId="S::xida.chen@studenti.unipd.it::c43fa66a-c9d6-43d3-bdc8-b48e62aee7fc" providerId="AD" clId="Web-{312EC36C-7ED6-4955-8E25-CBE2749C3C64}" dt="2022-03-08T16:02:56.064" v="258"/>
        <pc:sldMkLst>
          <pc:docMk/>
          <pc:sldMk cId="1061009239" sldId="281"/>
        </pc:sldMkLst>
        <pc:picChg chg="add del">
          <ac:chgData name="Chen Xida" userId="S::xida.chen@studenti.unipd.it::c43fa66a-c9d6-43d3-bdc8-b48e62aee7fc" providerId="AD" clId="Web-{312EC36C-7ED6-4955-8E25-CBE2749C3C64}" dt="2022-03-08T16:02:48.033" v="255"/>
          <ac:picMkLst>
            <pc:docMk/>
            <pc:sldMk cId="1061009239" sldId="281"/>
            <ac:picMk id="4" creationId="{9CABD83F-8237-4433-81C0-D3EF0647F06F}"/>
          </ac:picMkLst>
        </pc:picChg>
      </pc:sldChg>
      <pc:sldChg chg="addSp delSp modSp add mod ord replId modShow">
        <pc:chgData name="Chen Xida" userId="S::xida.chen@studenti.unipd.it::c43fa66a-c9d6-43d3-bdc8-b48e62aee7fc" providerId="AD" clId="Web-{312EC36C-7ED6-4955-8E25-CBE2749C3C64}" dt="2022-03-08T16:12:26.502" v="293" actId="1076"/>
        <pc:sldMkLst>
          <pc:docMk/>
          <pc:sldMk cId="1512195521" sldId="282"/>
        </pc:sldMkLst>
        <pc:spChg chg="mod">
          <ac:chgData name="Chen Xida" userId="S::xida.chen@studenti.unipd.it::c43fa66a-c9d6-43d3-bdc8-b48e62aee7fc" providerId="AD" clId="Web-{312EC36C-7ED6-4955-8E25-CBE2749C3C64}" dt="2022-03-08T16:04:26.692" v="282" actId="20577"/>
          <ac:spMkLst>
            <pc:docMk/>
            <pc:sldMk cId="1512195521" sldId="282"/>
            <ac:spMk id="2" creationId="{682AE874-2305-4764-84E2-9716E80A1875}"/>
          </ac:spMkLst>
        </pc:spChg>
        <pc:spChg chg="mod">
          <ac:chgData name="Chen Xida" userId="S::xida.chen@studenti.unipd.it::c43fa66a-c9d6-43d3-bdc8-b48e62aee7fc" providerId="AD" clId="Web-{312EC36C-7ED6-4955-8E25-CBE2749C3C64}" dt="2022-03-08T16:12:26.502" v="293" actId="1076"/>
          <ac:spMkLst>
            <pc:docMk/>
            <pc:sldMk cId="1512195521" sldId="282"/>
            <ac:spMk id="11" creationId="{EB5139E0-11E0-4E05-9FC5-ED8B5CC3DB17}"/>
          </ac:spMkLst>
        </pc:spChg>
        <pc:picChg chg="del">
          <ac:chgData name="Chen Xida" userId="S::xida.chen@studenti.unipd.it::c43fa66a-c9d6-43d3-bdc8-b48e62aee7fc" providerId="AD" clId="Web-{312EC36C-7ED6-4955-8E25-CBE2749C3C64}" dt="2022-03-08T16:03:00.595" v="261"/>
          <ac:picMkLst>
            <pc:docMk/>
            <pc:sldMk cId="1512195521" sldId="282"/>
            <ac:picMk id="3" creationId="{BCC1CB31-2303-4E40-B260-9FD1E91E2133}"/>
          </ac:picMkLst>
        </pc:picChg>
        <pc:picChg chg="add del mod">
          <ac:chgData name="Chen Xida" userId="S::xida.chen@studenti.unipd.it::c43fa66a-c9d6-43d3-bdc8-b48e62aee7fc" providerId="AD" clId="Web-{312EC36C-7ED6-4955-8E25-CBE2749C3C64}" dt="2022-03-08T16:06:15.430" v="284" actId="1076"/>
          <ac:picMkLst>
            <pc:docMk/>
            <pc:sldMk cId="1512195521" sldId="282"/>
            <ac:picMk id="9" creationId="{2945B010-9980-42C1-A5D5-E0F9E8269744}"/>
          </ac:picMkLst>
        </pc:picChg>
        <pc:picChg chg="add del">
          <ac:chgData name="Chen Xida" userId="S::xida.chen@studenti.unipd.it::c43fa66a-c9d6-43d3-bdc8-b48e62aee7fc" providerId="AD" clId="Web-{312EC36C-7ED6-4955-8E25-CBE2749C3C64}" dt="2022-03-08T16:03:08.174" v="266"/>
          <ac:picMkLst>
            <pc:docMk/>
            <pc:sldMk cId="1512195521" sldId="282"/>
            <ac:picMk id="10" creationId="{3868B453-41A0-4D69-9E6C-B500B1858432}"/>
          </ac:picMkLst>
        </pc:picChg>
      </pc:sldChg>
      <pc:sldChg chg="add del replId">
        <pc:chgData name="Chen Xida" userId="S::xida.chen@studenti.unipd.it::c43fa66a-c9d6-43d3-bdc8-b48e62aee7fc" providerId="AD" clId="Web-{312EC36C-7ED6-4955-8E25-CBE2749C3C64}" dt="2022-03-08T16:02:52.251" v="257"/>
        <pc:sldMkLst>
          <pc:docMk/>
          <pc:sldMk cId="227808432" sldId="283"/>
        </pc:sldMkLst>
      </pc:sldChg>
    </pc:docChg>
  </pc:docChgLst>
  <pc:docChgLst>
    <pc:chgData name="Chen Xida" userId="S::xida.chen@studenti.unipd.it::c43fa66a-c9d6-43d3-bdc8-b48e62aee7fc" providerId="AD" clId="Web-{A334526F-473B-47C1-AD5B-8BEA23F7AA4A}"/>
    <pc:docChg chg="addSld delSld modSld">
      <pc:chgData name="Chen Xida" userId="S::xida.chen@studenti.unipd.it::c43fa66a-c9d6-43d3-bdc8-b48e62aee7fc" providerId="AD" clId="Web-{A334526F-473B-47C1-AD5B-8BEA23F7AA4A}" dt="2022-03-08T13:53:46.573" v="283" actId="20577"/>
      <pc:docMkLst>
        <pc:docMk/>
      </pc:docMkLst>
      <pc:sldChg chg="modSp">
        <pc:chgData name="Chen Xida" userId="S::xida.chen@studenti.unipd.it::c43fa66a-c9d6-43d3-bdc8-b48e62aee7fc" providerId="AD" clId="Web-{A334526F-473B-47C1-AD5B-8BEA23F7AA4A}" dt="2022-03-08T13:40:17.443" v="5" actId="1076"/>
        <pc:sldMkLst>
          <pc:docMk/>
          <pc:sldMk cId="1152325618" sldId="269"/>
        </pc:sldMkLst>
        <pc:spChg chg="mod">
          <ac:chgData name="Chen Xida" userId="S::xida.chen@studenti.unipd.it::c43fa66a-c9d6-43d3-bdc8-b48e62aee7fc" providerId="AD" clId="Web-{A334526F-473B-47C1-AD5B-8BEA23F7AA4A}" dt="2022-03-08T13:40:17.443" v="5" actId="1076"/>
          <ac:spMkLst>
            <pc:docMk/>
            <pc:sldMk cId="1152325618" sldId="269"/>
            <ac:spMk id="5" creationId="{AA516B18-4A2C-4615-BDE6-6C879005F08A}"/>
          </ac:spMkLst>
        </pc:spChg>
        <pc:spChg chg="mod">
          <ac:chgData name="Chen Xida" userId="S::xida.chen@studenti.unipd.it::c43fa66a-c9d6-43d3-bdc8-b48e62aee7fc" providerId="AD" clId="Web-{A334526F-473B-47C1-AD5B-8BEA23F7AA4A}" dt="2022-03-08T13:39:07.113" v="3" actId="20577"/>
          <ac:spMkLst>
            <pc:docMk/>
            <pc:sldMk cId="1152325618" sldId="269"/>
            <ac:spMk id="11" creationId="{052FE6E0-4AE1-4C3F-9354-456D8B77D6BD}"/>
          </ac:spMkLst>
        </pc:spChg>
      </pc:sldChg>
      <pc:sldChg chg="new del">
        <pc:chgData name="Chen Xida" userId="S::xida.chen@studenti.unipd.it::c43fa66a-c9d6-43d3-bdc8-b48e62aee7fc" providerId="AD" clId="Web-{A334526F-473B-47C1-AD5B-8BEA23F7AA4A}" dt="2022-03-08T13:42:57.509" v="8"/>
        <pc:sldMkLst>
          <pc:docMk/>
          <pc:sldMk cId="281217586" sldId="270"/>
        </pc:sldMkLst>
      </pc:sldChg>
      <pc:sldChg chg="modSp add replId">
        <pc:chgData name="Chen Xida" userId="S::xida.chen@studenti.unipd.it::c43fa66a-c9d6-43d3-bdc8-b48e62aee7fc" providerId="AD" clId="Web-{A334526F-473B-47C1-AD5B-8BEA23F7AA4A}" dt="2022-03-08T13:53:46.573" v="283" actId="20577"/>
        <pc:sldMkLst>
          <pc:docMk/>
          <pc:sldMk cId="2310546382" sldId="271"/>
        </pc:sldMkLst>
        <pc:spChg chg="mod">
          <ac:chgData name="Chen Xida" userId="S::xida.chen@studenti.unipd.it::c43fa66a-c9d6-43d3-bdc8-b48e62aee7fc" providerId="AD" clId="Web-{A334526F-473B-47C1-AD5B-8BEA23F7AA4A}" dt="2022-03-08T13:43:20.932" v="31" actId="20577"/>
          <ac:spMkLst>
            <pc:docMk/>
            <pc:sldMk cId="2310546382" sldId="271"/>
            <ac:spMk id="2" creationId="{608FD0CA-B6BA-4A51-836C-4F09E44FF9FD}"/>
          </ac:spMkLst>
        </pc:spChg>
        <pc:spChg chg="mod">
          <ac:chgData name="Chen Xida" userId="S::xida.chen@studenti.unipd.it::c43fa66a-c9d6-43d3-bdc8-b48e62aee7fc" providerId="AD" clId="Web-{A334526F-473B-47C1-AD5B-8BEA23F7AA4A}" dt="2022-03-08T13:53:46.573" v="283" actId="20577"/>
          <ac:spMkLst>
            <pc:docMk/>
            <pc:sldMk cId="2310546382" sldId="271"/>
            <ac:spMk id="3" creationId="{93540691-0A54-4739-851E-2DA63B5F29E4}"/>
          </ac:spMkLst>
        </pc:spChg>
        <pc:spChg chg="mod">
          <ac:chgData name="Chen Xida" userId="S::xida.chen@studenti.unipd.it::c43fa66a-c9d6-43d3-bdc8-b48e62aee7fc" providerId="AD" clId="Web-{A334526F-473B-47C1-AD5B-8BEA23F7AA4A}" dt="2022-03-08T13:47:15.594" v="36" actId="14100"/>
          <ac:spMkLst>
            <pc:docMk/>
            <pc:sldMk cId="2310546382" sldId="271"/>
            <ac:spMk id="4" creationId="{1FE7BEA8-C545-472D-9FA0-14A180317382}"/>
          </ac:spMkLst>
        </pc:spChg>
        <pc:spChg chg="mod">
          <ac:chgData name="Chen Xida" userId="S::xida.chen@studenti.unipd.it::c43fa66a-c9d6-43d3-bdc8-b48e62aee7fc" providerId="AD" clId="Web-{A334526F-473B-47C1-AD5B-8BEA23F7AA4A}" dt="2022-03-08T13:45:15.453" v="33" actId="20577"/>
          <ac:spMkLst>
            <pc:docMk/>
            <pc:sldMk cId="2310546382" sldId="271"/>
            <ac:spMk id="5" creationId="{AA516B18-4A2C-4615-BDE6-6C879005F08A}"/>
          </ac:spMkLst>
        </pc:spChg>
        <pc:spChg chg="mod">
          <ac:chgData name="Chen Xida" userId="S::xida.chen@studenti.unipd.it::c43fa66a-c9d6-43d3-bdc8-b48e62aee7fc" providerId="AD" clId="Web-{A334526F-473B-47C1-AD5B-8BEA23F7AA4A}" dt="2022-03-08T13:47:07.610" v="34" actId="14100"/>
          <ac:spMkLst>
            <pc:docMk/>
            <pc:sldMk cId="2310546382" sldId="271"/>
            <ac:spMk id="7" creationId="{7E3206DD-A349-4579-9E1E-F01E7CDE8E1E}"/>
          </ac:spMkLst>
        </pc:spChg>
        <pc:spChg chg="mod">
          <ac:chgData name="Chen Xida" userId="S::xida.chen@studenti.unipd.it::c43fa66a-c9d6-43d3-bdc8-b48e62aee7fc" providerId="AD" clId="Web-{A334526F-473B-47C1-AD5B-8BEA23F7AA4A}" dt="2022-03-08T13:51:31.710" v="225" actId="20577"/>
          <ac:spMkLst>
            <pc:docMk/>
            <pc:sldMk cId="2310546382" sldId="271"/>
            <ac:spMk id="11" creationId="{052FE6E0-4AE1-4C3F-9354-456D8B77D6BD}"/>
          </ac:spMkLst>
        </pc:spChg>
      </pc:sldChg>
    </pc:docChg>
  </pc:docChgLst>
  <pc:docChgLst>
    <pc:chgData name="Stojkovic Danilo" userId="S::danilo.stojkovic@studenti.unipd.it::16d1c0ab-8ae6-4327-a248-ceabff457bcb" providerId="AD" clId="Web-{F58D007B-766B-4B53-87C3-A96E709239B2}"/>
    <pc:docChg chg="modSld">
      <pc:chgData name="Stojkovic Danilo" userId="S::danilo.stojkovic@studenti.unipd.it::16d1c0ab-8ae6-4327-a248-ceabff457bcb" providerId="AD" clId="Web-{F58D007B-766B-4B53-87C3-A96E709239B2}" dt="2022-02-20T20:59:50.355" v="4" actId="20577"/>
      <pc:docMkLst>
        <pc:docMk/>
      </pc:docMkLst>
      <pc:sldChg chg="modSp">
        <pc:chgData name="Stojkovic Danilo" userId="S::danilo.stojkovic@studenti.unipd.it::16d1c0ab-8ae6-4327-a248-ceabff457bcb" providerId="AD" clId="Web-{F58D007B-766B-4B53-87C3-A96E709239B2}" dt="2022-02-20T20:59:50.355" v="4" actId="20577"/>
        <pc:sldMkLst>
          <pc:docMk/>
          <pc:sldMk cId="4282466121" sldId="268"/>
        </pc:sldMkLst>
        <pc:spChg chg="mod">
          <ac:chgData name="Stojkovic Danilo" userId="S::danilo.stojkovic@studenti.unipd.it::16d1c0ab-8ae6-4327-a248-ceabff457bcb" providerId="AD" clId="Web-{F58D007B-766B-4B53-87C3-A96E709239B2}" dt="2022-02-20T20:59:50.355" v="4" actId="20577"/>
          <ac:spMkLst>
            <pc:docMk/>
            <pc:sldMk cId="4282466121" sldId="268"/>
            <ac:spMk id="2" creationId="{608FD0CA-B6BA-4A51-836C-4F09E44FF9FD}"/>
          </ac:spMkLst>
        </pc:spChg>
      </pc:sldChg>
    </pc:docChg>
  </pc:docChgLst>
  <pc:docChgLst>
    <pc:chgData name="Casazza Domenico" userId="S::domenico.casazza@studenti.unipd.it::bf6be0ca-2332-441f-9ed6-bca1e8987afc" providerId="AD" clId="Web-{7726B1B4-2EE2-49DB-B8AB-8D612816FD02}"/>
    <pc:docChg chg="modSld">
      <pc:chgData name="Casazza Domenico" userId="S::domenico.casazza@studenti.unipd.it::bf6be0ca-2332-441f-9ed6-bca1e8987afc" providerId="AD" clId="Web-{7726B1B4-2EE2-49DB-B8AB-8D612816FD02}" dt="2022-03-09T09:10:43.731" v="4" actId="1076"/>
      <pc:docMkLst>
        <pc:docMk/>
      </pc:docMkLst>
      <pc:sldChg chg="modSp">
        <pc:chgData name="Casazza Domenico" userId="S::domenico.casazza@studenti.unipd.it::bf6be0ca-2332-441f-9ed6-bca1e8987afc" providerId="AD" clId="Web-{7726B1B4-2EE2-49DB-B8AB-8D612816FD02}" dt="2022-03-09T09:10:43.731" v="4" actId="1076"/>
        <pc:sldMkLst>
          <pc:docMk/>
          <pc:sldMk cId="4282466121" sldId="268"/>
        </pc:sldMkLst>
        <pc:spChg chg="mod">
          <ac:chgData name="Casazza Domenico" userId="S::domenico.casazza@studenti.unipd.it::bf6be0ca-2332-441f-9ed6-bca1e8987afc" providerId="AD" clId="Web-{7726B1B4-2EE2-49DB-B8AB-8D612816FD02}" dt="2022-03-09T09:10:40.122" v="3" actId="1076"/>
          <ac:spMkLst>
            <pc:docMk/>
            <pc:sldMk cId="4282466121" sldId="268"/>
            <ac:spMk id="17" creationId="{D81DAC63-DC42-448A-8B7C-12085952EADD}"/>
          </ac:spMkLst>
        </pc:spChg>
        <pc:picChg chg="mod">
          <ac:chgData name="Casazza Domenico" userId="S::domenico.casazza@studenti.unipd.it::bf6be0ca-2332-441f-9ed6-bca1e8987afc" providerId="AD" clId="Web-{7726B1B4-2EE2-49DB-B8AB-8D612816FD02}" dt="2022-03-09T09:10:43.731" v="4" actId="1076"/>
          <ac:picMkLst>
            <pc:docMk/>
            <pc:sldMk cId="4282466121" sldId="268"/>
            <ac:picMk id="9" creationId="{BD02442B-4A81-4AF8-A7A8-6BF971CFA967}"/>
          </ac:picMkLst>
        </pc:picChg>
      </pc:sldChg>
    </pc:docChg>
  </pc:docChgLst>
  <pc:docChgLst>
    <pc:chgData name="Casazza Domenico" userId="S::domenico.casazza@studenti.unipd.it::bf6be0ca-2332-441f-9ed6-bca1e8987afc" providerId="AD" clId="Web-{CFF77E6A-E134-404F-9FC5-AD984D7ACDAA}"/>
    <pc:docChg chg="modSld">
      <pc:chgData name="Casazza Domenico" userId="S::domenico.casazza@studenti.unipd.it::bf6be0ca-2332-441f-9ed6-bca1e8987afc" providerId="AD" clId="Web-{CFF77E6A-E134-404F-9FC5-AD984D7ACDAA}" dt="2022-03-08T16:05:05.053" v="21" actId="1076"/>
      <pc:docMkLst>
        <pc:docMk/>
      </pc:docMkLst>
      <pc:sldChg chg="addSp modSp">
        <pc:chgData name="Casazza Domenico" userId="S::domenico.casazza@studenti.unipd.it::bf6be0ca-2332-441f-9ed6-bca1e8987afc" providerId="AD" clId="Web-{CFF77E6A-E134-404F-9FC5-AD984D7ACDAA}" dt="2022-03-08T16:05:05.053" v="21" actId="1076"/>
        <pc:sldMkLst>
          <pc:docMk/>
          <pc:sldMk cId="3280015603" sldId="258"/>
        </pc:sldMkLst>
        <pc:spChg chg="mod">
          <ac:chgData name="Casazza Domenico" userId="S::domenico.casazza@studenti.unipd.it::bf6be0ca-2332-441f-9ed6-bca1e8987afc" providerId="AD" clId="Web-{CFF77E6A-E134-404F-9FC5-AD984D7ACDAA}" dt="2022-03-08T16:02:45.998" v="14" actId="20577"/>
          <ac:spMkLst>
            <pc:docMk/>
            <pc:sldMk cId="3280015603" sldId="258"/>
            <ac:spMk id="3" creationId="{16EBC6E7-8D62-44EC-976F-6C6A7E52E6C9}"/>
          </ac:spMkLst>
        </pc:spChg>
        <pc:picChg chg="add mod">
          <ac:chgData name="Casazza Domenico" userId="S::domenico.casazza@studenti.unipd.it::bf6be0ca-2332-441f-9ed6-bca1e8987afc" providerId="AD" clId="Web-{CFF77E6A-E134-404F-9FC5-AD984D7ACDAA}" dt="2022-03-08T16:02:29.185" v="8" actId="1076"/>
          <ac:picMkLst>
            <pc:docMk/>
            <pc:sldMk cId="3280015603" sldId="258"/>
            <ac:picMk id="4" creationId="{0B041BE4-002D-4A43-A870-37A6AA14C12E}"/>
          </ac:picMkLst>
        </pc:picChg>
        <pc:picChg chg="mod">
          <ac:chgData name="Casazza Domenico" userId="S::domenico.casazza@studenti.unipd.it::bf6be0ca-2332-441f-9ed6-bca1e8987afc" providerId="AD" clId="Web-{CFF77E6A-E134-404F-9FC5-AD984D7ACDAA}" dt="2022-03-08T16:01:45.463" v="2" actId="1076"/>
          <ac:picMkLst>
            <pc:docMk/>
            <pc:sldMk cId="3280015603" sldId="258"/>
            <ac:picMk id="11" creationId="{45912CED-C0CC-4238-BA38-E0349E044F5E}"/>
          </ac:picMkLst>
        </pc:picChg>
        <pc:picChg chg="mod">
          <ac:chgData name="Casazza Domenico" userId="S::domenico.casazza@studenti.unipd.it::bf6be0ca-2332-441f-9ed6-bca1e8987afc" providerId="AD" clId="Web-{CFF77E6A-E134-404F-9FC5-AD984D7ACDAA}" dt="2022-03-08T16:01:36.932" v="0" actId="1076"/>
          <ac:picMkLst>
            <pc:docMk/>
            <pc:sldMk cId="3280015603" sldId="258"/>
            <ac:picMk id="13" creationId="{098ECE64-3165-4F7A-BADC-B8B89D4732C0}"/>
          </ac:picMkLst>
        </pc:picChg>
        <pc:picChg chg="mod">
          <ac:chgData name="Casazza Domenico" userId="S::domenico.casazza@studenti.unipd.it::bf6be0ca-2332-441f-9ed6-bca1e8987afc" providerId="AD" clId="Web-{CFF77E6A-E134-404F-9FC5-AD984D7ACDAA}" dt="2022-03-08T16:04:59.990" v="19" actId="1076"/>
          <ac:picMkLst>
            <pc:docMk/>
            <pc:sldMk cId="3280015603" sldId="258"/>
            <ac:picMk id="17" creationId="{8F2EF31F-0FF7-43FB-B49F-CB1964D83C54}"/>
          </ac:picMkLst>
        </pc:picChg>
        <pc:picChg chg="mod">
          <ac:chgData name="Casazza Domenico" userId="S::domenico.casazza@studenti.unipd.it::bf6be0ca-2332-441f-9ed6-bca1e8987afc" providerId="AD" clId="Web-{CFF77E6A-E134-404F-9FC5-AD984D7ACDAA}" dt="2022-03-08T16:05:01.521" v="20" actId="1076"/>
          <ac:picMkLst>
            <pc:docMk/>
            <pc:sldMk cId="3280015603" sldId="258"/>
            <ac:picMk id="19" creationId="{DDB9CE64-A09F-4AE8-8734-FA54D8BA3576}"/>
          </ac:picMkLst>
        </pc:picChg>
        <pc:picChg chg="mod">
          <ac:chgData name="Casazza Domenico" userId="S::domenico.casazza@studenti.unipd.it::bf6be0ca-2332-441f-9ed6-bca1e8987afc" providerId="AD" clId="Web-{CFF77E6A-E134-404F-9FC5-AD984D7ACDAA}" dt="2022-03-08T16:01:40.213" v="1" actId="1076"/>
          <ac:picMkLst>
            <pc:docMk/>
            <pc:sldMk cId="3280015603" sldId="258"/>
            <ac:picMk id="21" creationId="{C2672842-596B-404B-A603-3F2452106E68}"/>
          </ac:picMkLst>
        </pc:picChg>
        <pc:picChg chg="mod">
          <ac:chgData name="Casazza Domenico" userId="S::domenico.casazza@studenti.unipd.it::bf6be0ca-2332-441f-9ed6-bca1e8987afc" providerId="AD" clId="Web-{CFF77E6A-E134-404F-9FC5-AD984D7ACDAA}" dt="2022-03-08T16:05:05.053" v="21" actId="1076"/>
          <ac:picMkLst>
            <pc:docMk/>
            <pc:sldMk cId="3280015603" sldId="258"/>
            <ac:picMk id="23" creationId="{2583BE15-6E31-411C-8ED1-EDCFCE04945D}"/>
          </ac:picMkLst>
        </pc:picChg>
      </pc:sldChg>
      <pc:sldChg chg="modSp">
        <pc:chgData name="Casazza Domenico" userId="S::domenico.casazza@studenti.unipd.it::bf6be0ca-2332-441f-9ed6-bca1e8987afc" providerId="AD" clId="Web-{CFF77E6A-E134-404F-9FC5-AD984D7ACDAA}" dt="2022-03-08T16:04:26.207" v="18" actId="20577"/>
        <pc:sldMkLst>
          <pc:docMk/>
          <pc:sldMk cId="3496739288" sldId="277"/>
        </pc:sldMkLst>
        <pc:spChg chg="mod">
          <ac:chgData name="Casazza Domenico" userId="S::domenico.casazza@studenti.unipd.it::bf6be0ca-2332-441f-9ed6-bca1e8987afc" providerId="AD" clId="Web-{CFF77E6A-E134-404F-9FC5-AD984D7ACDAA}" dt="2022-03-08T16:04:26.207" v="18" actId="20577"/>
          <ac:spMkLst>
            <pc:docMk/>
            <pc:sldMk cId="3496739288" sldId="277"/>
            <ac:spMk id="16" creationId="{73FFC090-90C6-44AA-A0E6-E186A992A384}"/>
          </ac:spMkLst>
        </pc:spChg>
      </pc:sldChg>
    </pc:docChg>
  </pc:docChgLst>
  <pc:docChgLst>
    <pc:chgData name="Alessandro Poloni" userId="8af30aae-39b2-4a14-ac2b-a0e367181d38" providerId="ADAL" clId="{FCC5B245-1B04-45CE-9296-3917D624DD3A}"/>
    <pc:docChg chg="undo custSel modSld">
      <pc:chgData name="Alessandro Poloni" userId="8af30aae-39b2-4a14-ac2b-a0e367181d38" providerId="ADAL" clId="{FCC5B245-1B04-45CE-9296-3917D624DD3A}" dt="2022-02-20T15:04:15.151" v="654" actId="1076"/>
      <pc:docMkLst>
        <pc:docMk/>
      </pc:docMkLst>
      <pc:sldChg chg="modSp mod">
        <pc:chgData name="Alessandro Poloni" userId="8af30aae-39b2-4a14-ac2b-a0e367181d38" providerId="ADAL" clId="{FCC5B245-1B04-45CE-9296-3917D624DD3A}" dt="2022-02-20T13:14:44.158" v="636" actId="20577"/>
        <pc:sldMkLst>
          <pc:docMk/>
          <pc:sldMk cId="2171694238" sldId="260"/>
        </pc:sldMkLst>
        <pc:spChg chg="mod">
          <ac:chgData name="Alessandro Poloni" userId="8af30aae-39b2-4a14-ac2b-a0e367181d38" providerId="ADAL" clId="{FCC5B245-1B04-45CE-9296-3917D624DD3A}" dt="2022-02-20T13:14:44.158" v="636" actId="20577"/>
          <ac:spMkLst>
            <pc:docMk/>
            <pc:sldMk cId="2171694238" sldId="260"/>
            <ac:spMk id="2" creationId="{608FD0CA-B6BA-4A51-836C-4F09E44FF9FD}"/>
          </ac:spMkLst>
        </pc:spChg>
      </pc:sldChg>
      <pc:sldChg chg="addSp modSp mod">
        <pc:chgData name="Alessandro Poloni" userId="8af30aae-39b2-4a14-ac2b-a0e367181d38" providerId="ADAL" clId="{FCC5B245-1B04-45CE-9296-3917D624DD3A}" dt="2022-02-20T15:04:15.151" v="654" actId="1076"/>
        <pc:sldMkLst>
          <pc:docMk/>
          <pc:sldMk cId="4282466121" sldId="268"/>
        </pc:sldMkLst>
        <pc:spChg chg="mod">
          <ac:chgData name="Alessandro Poloni" userId="8af30aae-39b2-4a14-ac2b-a0e367181d38" providerId="ADAL" clId="{FCC5B245-1B04-45CE-9296-3917D624DD3A}" dt="2022-02-20T14:34:38.385" v="652" actId="20577"/>
          <ac:spMkLst>
            <pc:docMk/>
            <pc:sldMk cId="4282466121" sldId="268"/>
            <ac:spMk id="3" creationId="{16EBC6E7-8D62-44EC-976F-6C6A7E52E6C9}"/>
          </ac:spMkLst>
        </pc:spChg>
        <pc:spChg chg="add mod">
          <ac:chgData name="Alessandro Poloni" userId="8af30aae-39b2-4a14-ac2b-a0e367181d38" providerId="ADAL" clId="{FCC5B245-1B04-45CE-9296-3917D624DD3A}" dt="2022-02-20T15:04:15.151" v="654" actId="1076"/>
          <ac:spMkLst>
            <pc:docMk/>
            <pc:sldMk cId="4282466121" sldId="268"/>
            <ac:spMk id="4" creationId="{54EAB00D-890C-4E31-A050-047E8351B532}"/>
          </ac:spMkLst>
        </pc:spChg>
        <pc:spChg chg="mod">
          <ac:chgData name="Alessandro Poloni" userId="8af30aae-39b2-4a14-ac2b-a0e367181d38" providerId="ADAL" clId="{FCC5B245-1B04-45CE-9296-3917D624DD3A}" dt="2022-02-20T13:15:19.604" v="640" actId="1076"/>
          <ac:spMkLst>
            <pc:docMk/>
            <pc:sldMk cId="4282466121" sldId="268"/>
            <ac:spMk id="16" creationId="{F10E26DF-D468-4925-8EDF-7181366707BD}"/>
          </ac:spMkLst>
        </pc:spChg>
      </pc:sldChg>
    </pc:docChg>
  </pc:docChgLst>
  <pc:docChgLst>
    <pc:chgData name="Stojkovic Danilo" userId="S::danilo.stojkovic@studenti.unipd.it::16d1c0ab-8ae6-4327-a248-ceabff457bcb" providerId="AD" clId="Web-{BCBDE45B-27FA-4AE3-8DC5-5EFC956367C2}"/>
    <pc:docChg chg="modSld">
      <pc:chgData name="Stojkovic Danilo" userId="S::danilo.stojkovic@studenti.unipd.it::16d1c0ab-8ae6-4327-a248-ceabff457bcb" providerId="AD" clId="Web-{BCBDE45B-27FA-4AE3-8DC5-5EFC956367C2}" dt="2022-02-18T09:37:15.874" v="152" actId="14100"/>
      <pc:docMkLst>
        <pc:docMk/>
      </pc:docMkLst>
      <pc:sldChg chg="modSp">
        <pc:chgData name="Stojkovic Danilo" userId="S::danilo.stojkovic@studenti.unipd.it::16d1c0ab-8ae6-4327-a248-ceabff457bcb" providerId="AD" clId="Web-{BCBDE45B-27FA-4AE3-8DC5-5EFC956367C2}" dt="2022-02-18T09:37:15.874" v="152" actId="14100"/>
        <pc:sldMkLst>
          <pc:docMk/>
          <pc:sldMk cId="3962583941" sldId="256"/>
        </pc:sldMkLst>
        <pc:spChg chg="mod">
          <ac:chgData name="Stojkovic Danilo" userId="S::danilo.stojkovic@studenti.unipd.it::16d1c0ab-8ae6-4327-a248-ceabff457bcb" providerId="AD" clId="Web-{BCBDE45B-27FA-4AE3-8DC5-5EFC956367C2}" dt="2022-02-18T09:36:14.951" v="65" actId="1076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Stojkovic Danilo" userId="S::danilo.stojkovic@studenti.unipd.it::16d1c0ab-8ae6-4327-a248-ceabff457bcb" providerId="AD" clId="Web-{BCBDE45B-27FA-4AE3-8DC5-5EFC956367C2}" dt="2022-02-18T09:37:15.874" v="152" actId="14100"/>
          <ac:spMkLst>
            <pc:docMk/>
            <pc:sldMk cId="3962583941" sldId="256"/>
            <ac:spMk id="3" creationId="{00000000-0000-0000-0000-000000000000}"/>
          </ac:spMkLst>
        </pc:spChg>
      </pc:sldChg>
    </pc:docChg>
  </pc:docChgLst>
  <pc:docChgLst>
    <pc:chgData name="Stojkovic Danilo" userId="S::danilo.stojkovic@studenti.unipd.it::16d1c0ab-8ae6-4327-a248-ceabff457bcb" providerId="AD" clId="Web-{FAC567A8-AD0A-4A79-AE08-8772BB52B94B}"/>
    <pc:docChg chg="modSld">
      <pc:chgData name="Stojkovic Danilo" userId="S::danilo.stojkovic@studenti.unipd.it::16d1c0ab-8ae6-4327-a248-ceabff457bcb" providerId="AD" clId="Web-{FAC567A8-AD0A-4A79-AE08-8772BB52B94B}" dt="2022-02-21T10:50:28.401" v="1" actId="1076"/>
      <pc:docMkLst>
        <pc:docMk/>
      </pc:docMkLst>
      <pc:sldChg chg="modSp">
        <pc:chgData name="Stojkovic Danilo" userId="S::danilo.stojkovic@studenti.unipd.it::16d1c0ab-8ae6-4327-a248-ceabff457bcb" providerId="AD" clId="Web-{FAC567A8-AD0A-4A79-AE08-8772BB52B94B}" dt="2022-02-21T10:50:28.401" v="1" actId="1076"/>
        <pc:sldMkLst>
          <pc:docMk/>
          <pc:sldMk cId="3287797345" sldId="259"/>
        </pc:sldMkLst>
        <pc:picChg chg="mod">
          <ac:chgData name="Stojkovic Danilo" userId="S::danilo.stojkovic@studenti.unipd.it::16d1c0ab-8ae6-4327-a248-ceabff457bcb" providerId="AD" clId="Web-{FAC567A8-AD0A-4A79-AE08-8772BB52B94B}" dt="2022-02-21T10:50:28.401" v="1" actId="1076"/>
          <ac:picMkLst>
            <pc:docMk/>
            <pc:sldMk cId="3287797345" sldId="259"/>
            <ac:picMk id="13" creationId="{14B5BAD5-C997-486E-844D-7F9115DF9EA9}"/>
          </ac:picMkLst>
        </pc:picChg>
      </pc:sldChg>
    </pc:docChg>
  </pc:docChgLst>
  <pc:docChgLst>
    <pc:chgData name="Chen Xida" userId="S::xida.chen@studenti.unipd.it::c43fa66a-c9d6-43d3-bdc8-b48e62aee7fc" providerId="AD" clId="Web-{39ED7465-7041-4E94-8718-75C3545E33C3}"/>
    <pc:docChg chg="addSld modSld">
      <pc:chgData name="Chen Xida" userId="S::xida.chen@studenti.unipd.it::c43fa66a-c9d6-43d3-bdc8-b48e62aee7fc" providerId="AD" clId="Web-{39ED7465-7041-4E94-8718-75C3545E33C3}" dt="2022-03-08T16:45:57.089" v="17" actId="1076"/>
      <pc:docMkLst>
        <pc:docMk/>
      </pc:docMkLst>
      <pc:sldChg chg="modSp">
        <pc:chgData name="Chen Xida" userId="S::xida.chen@studenti.unipd.it::c43fa66a-c9d6-43d3-bdc8-b48e62aee7fc" providerId="AD" clId="Web-{39ED7465-7041-4E94-8718-75C3545E33C3}" dt="2022-03-08T16:45:15.758" v="14" actId="1076"/>
        <pc:sldMkLst>
          <pc:docMk/>
          <pc:sldMk cId="1110476200" sldId="279"/>
        </pc:sldMkLst>
        <pc:spChg chg="mod">
          <ac:chgData name="Chen Xida" userId="S::xida.chen@studenti.unipd.it::c43fa66a-c9d6-43d3-bdc8-b48e62aee7fc" providerId="AD" clId="Web-{39ED7465-7041-4E94-8718-75C3545E33C3}" dt="2022-03-08T16:45:15.758" v="14" actId="1076"/>
          <ac:spMkLst>
            <pc:docMk/>
            <pc:sldMk cId="1110476200" sldId="279"/>
            <ac:spMk id="10" creationId="{D80072A7-2F65-461F-B816-4E5A6FD9BAB3}"/>
          </ac:spMkLst>
        </pc:spChg>
      </pc:sldChg>
      <pc:sldChg chg="addSp delSp modSp">
        <pc:chgData name="Chen Xida" userId="S::xida.chen@studenti.unipd.it::c43fa66a-c9d6-43d3-bdc8-b48e62aee7fc" providerId="AD" clId="Web-{39ED7465-7041-4E94-8718-75C3545E33C3}" dt="2022-03-08T16:45:57.089" v="17" actId="1076"/>
        <pc:sldMkLst>
          <pc:docMk/>
          <pc:sldMk cId="1512195521" sldId="282"/>
        </pc:sldMkLst>
        <pc:graphicFrameChg chg="mod">
          <ac:chgData name="Chen Xida" userId="S::xida.chen@studenti.unipd.it::c43fa66a-c9d6-43d3-bdc8-b48e62aee7fc" providerId="AD" clId="Web-{39ED7465-7041-4E94-8718-75C3545E33C3}" dt="2022-03-08T16:45:57.089" v="17" actId="1076"/>
          <ac:graphicFrameMkLst>
            <pc:docMk/>
            <pc:sldMk cId="1512195521" sldId="282"/>
            <ac:graphicFrameMk id="23" creationId="{1D1743F8-07AF-4A70-9252-59A30F5CD092}"/>
          </ac:graphicFrameMkLst>
        </pc:graphicFrameChg>
        <pc:picChg chg="add del mod">
          <ac:chgData name="Chen Xida" userId="S::xida.chen@studenti.unipd.it::c43fa66a-c9d6-43d3-bdc8-b48e62aee7fc" providerId="AD" clId="Web-{39ED7465-7041-4E94-8718-75C3545E33C3}" dt="2022-03-08T16:19:04.600" v="10"/>
          <ac:picMkLst>
            <pc:docMk/>
            <pc:sldMk cId="1512195521" sldId="282"/>
            <ac:picMk id="3" creationId="{7FA88162-CB31-46B1-865F-C1A00E1A651B}"/>
          </ac:picMkLst>
        </pc:picChg>
        <pc:picChg chg="add mod">
          <ac:chgData name="Chen Xida" userId="S::xida.chen@studenti.unipd.it::c43fa66a-c9d6-43d3-bdc8-b48e62aee7fc" providerId="AD" clId="Web-{39ED7465-7041-4E94-8718-75C3545E33C3}" dt="2022-03-08T16:19:47.071" v="13" actId="1076"/>
          <ac:picMkLst>
            <pc:docMk/>
            <pc:sldMk cId="1512195521" sldId="282"/>
            <ac:picMk id="6" creationId="{30F95795-AC7F-464A-B50C-0BF9E096D91F}"/>
          </ac:picMkLst>
        </pc:picChg>
      </pc:sldChg>
      <pc:sldChg chg="addSp modSp add replId">
        <pc:chgData name="Chen Xida" userId="S::xida.chen@studenti.unipd.it::c43fa66a-c9d6-43d3-bdc8-b48e62aee7fc" providerId="AD" clId="Web-{39ED7465-7041-4E94-8718-75C3545E33C3}" dt="2022-03-08T16:18:40.379" v="3" actId="1076"/>
        <pc:sldMkLst>
          <pc:docMk/>
          <pc:sldMk cId="2703777413" sldId="283"/>
        </pc:sldMkLst>
        <pc:picChg chg="add mod">
          <ac:chgData name="Chen Xida" userId="S::xida.chen@studenti.unipd.it::c43fa66a-c9d6-43d3-bdc8-b48e62aee7fc" providerId="AD" clId="Web-{39ED7465-7041-4E94-8718-75C3545E33C3}" dt="2022-03-08T16:18:40.379" v="3" actId="1076"/>
          <ac:picMkLst>
            <pc:docMk/>
            <pc:sldMk cId="2703777413" sldId="283"/>
            <ac:picMk id="3" creationId="{4554F728-2FDD-42E0-BC1C-C5C11715BA10}"/>
          </ac:picMkLst>
        </pc:picChg>
      </pc:sldChg>
    </pc:docChg>
  </pc:docChgLst>
  <pc:docChgLst>
    <pc:chgData name="Poloni Alessandro" userId="S::alessandro.poloni@studenti.unipd.it::8af30aae-39b2-4a14-ac2b-a0e367181d38" providerId="AD" clId="Web-{3F2C09DA-2F74-4E64-8A02-D4B6626BC48B}"/>
    <pc:docChg chg="addSld delSld modSld sldOrd">
      <pc:chgData name="Poloni Alessandro" userId="S::alessandro.poloni@studenti.unipd.it::8af30aae-39b2-4a14-ac2b-a0e367181d38" providerId="AD" clId="Web-{3F2C09DA-2F74-4E64-8A02-D4B6626BC48B}" dt="2022-02-20T10:48:51.142" v="65" actId="20577"/>
      <pc:docMkLst>
        <pc:docMk/>
      </pc:docMkLst>
      <pc:sldChg chg="add del replId">
        <pc:chgData name="Poloni Alessandro" userId="S::alessandro.poloni@studenti.unipd.it::8af30aae-39b2-4a14-ac2b-a0e367181d38" providerId="AD" clId="Web-{3F2C09DA-2F74-4E64-8A02-D4B6626BC48B}" dt="2022-02-20T10:46:51.185" v="3"/>
        <pc:sldMkLst>
          <pc:docMk/>
          <pc:sldMk cId="801869791" sldId="268"/>
        </pc:sldMkLst>
      </pc:sldChg>
      <pc:sldChg chg="delSp modSp add ord replId">
        <pc:chgData name="Poloni Alessandro" userId="S::alessandro.poloni@studenti.unipd.it::8af30aae-39b2-4a14-ac2b-a0e367181d38" providerId="AD" clId="Web-{3F2C09DA-2F74-4E64-8A02-D4B6626BC48B}" dt="2022-02-20T10:48:51.142" v="65" actId="20577"/>
        <pc:sldMkLst>
          <pc:docMk/>
          <pc:sldMk cId="4282466121" sldId="268"/>
        </pc:sldMkLst>
        <pc:spChg chg="mod">
          <ac:chgData name="Poloni Alessandro" userId="S::alessandro.poloni@studenti.unipd.it::8af30aae-39b2-4a14-ac2b-a0e367181d38" providerId="AD" clId="Web-{3F2C09DA-2F74-4E64-8A02-D4B6626BC48B}" dt="2022-02-20T10:48:03.047" v="29" actId="20577"/>
          <ac:spMkLst>
            <pc:docMk/>
            <pc:sldMk cId="4282466121" sldId="268"/>
            <ac:spMk id="2" creationId="{608FD0CA-B6BA-4A51-836C-4F09E44FF9FD}"/>
          </ac:spMkLst>
        </pc:spChg>
        <pc:spChg chg="mod">
          <ac:chgData name="Poloni Alessandro" userId="S::alessandro.poloni@studenti.unipd.it::8af30aae-39b2-4a14-ac2b-a0e367181d38" providerId="AD" clId="Web-{3F2C09DA-2F74-4E64-8A02-D4B6626BC48B}" dt="2022-02-20T10:48:51.142" v="65" actId="20577"/>
          <ac:spMkLst>
            <pc:docMk/>
            <pc:sldMk cId="4282466121" sldId="268"/>
            <ac:spMk id="3" creationId="{16EBC6E7-8D62-44EC-976F-6C6A7E52E6C9}"/>
          </ac:spMkLst>
        </pc:spChg>
        <pc:picChg chg="del">
          <ac:chgData name="Poloni Alessandro" userId="S::alessandro.poloni@studenti.unipd.it::8af30aae-39b2-4a14-ac2b-a0e367181d38" providerId="AD" clId="Web-{3F2C09DA-2F74-4E64-8A02-D4B6626BC48B}" dt="2022-02-20T10:48:04.485" v="30"/>
          <ac:picMkLst>
            <pc:docMk/>
            <pc:sldMk cId="4282466121" sldId="268"/>
            <ac:picMk id="5" creationId="{A928C7B3-E99A-40B8-A8B9-DD4803D59895}"/>
          </ac:picMkLst>
        </pc:picChg>
        <pc:picChg chg="del">
          <ac:chgData name="Poloni Alessandro" userId="S::alessandro.poloni@studenti.unipd.it::8af30aae-39b2-4a14-ac2b-a0e367181d38" providerId="AD" clId="Web-{3F2C09DA-2F74-4E64-8A02-D4B6626BC48B}" dt="2022-02-20T10:48:05.938" v="31"/>
          <ac:picMkLst>
            <pc:docMk/>
            <pc:sldMk cId="4282466121" sldId="268"/>
            <ac:picMk id="8" creationId="{EB7E0ABF-04F0-4E4A-A52F-253783312D8D}"/>
          </ac:picMkLst>
        </pc:picChg>
        <pc:picChg chg="del">
          <ac:chgData name="Poloni Alessandro" userId="S::alessandro.poloni@studenti.unipd.it::8af30aae-39b2-4a14-ac2b-a0e367181d38" providerId="AD" clId="Web-{3F2C09DA-2F74-4E64-8A02-D4B6626BC48B}" dt="2022-02-20T10:48:07.313" v="32"/>
          <ac:picMkLst>
            <pc:docMk/>
            <pc:sldMk cId="4282466121" sldId="268"/>
            <ac:picMk id="17" creationId="{B8B60D4D-ECC4-440B-8E27-E596A45D5B6B}"/>
          </ac:picMkLst>
        </pc:picChg>
      </pc:sldChg>
    </pc:docChg>
  </pc:docChgLst>
  <pc:docChgLst>
    <pc:chgData name="Stojkovic Danilo" userId="S::danilo.stojkovic@studenti.unipd.it::16d1c0ab-8ae6-4327-a248-ceabff457bcb" providerId="AD" clId="Web-{19BE8166-C325-4A41-86DD-B1311F5B3A69}"/>
    <pc:docChg chg="modSld">
      <pc:chgData name="Stojkovic Danilo" userId="S::danilo.stojkovic@studenti.unipd.it::16d1c0ab-8ae6-4327-a248-ceabff457bcb" providerId="AD" clId="Web-{19BE8166-C325-4A41-86DD-B1311F5B3A69}" dt="2022-02-21T09:19:52.827" v="1" actId="1076"/>
      <pc:docMkLst>
        <pc:docMk/>
      </pc:docMkLst>
      <pc:sldChg chg="modSp">
        <pc:chgData name="Stojkovic Danilo" userId="S::danilo.stojkovic@studenti.unipd.it::16d1c0ab-8ae6-4327-a248-ceabff457bcb" providerId="AD" clId="Web-{19BE8166-C325-4A41-86DD-B1311F5B3A69}" dt="2022-02-21T09:19:52.827" v="1" actId="1076"/>
        <pc:sldMkLst>
          <pc:docMk/>
          <pc:sldMk cId="3280015603" sldId="258"/>
        </pc:sldMkLst>
        <pc:picChg chg="mod">
          <ac:chgData name="Stojkovic Danilo" userId="S::danilo.stojkovic@studenti.unipd.it::16d1c0ab-8ae6-4327-a248-ceabff457bcb" providerId="AD" clId="Web-{19BE8166-C325-4A41-86DD-B1311F5B3A69}" dt="2022-02-21T09:19:52.827" v="1" actId="1076"/>
          <ac:picMkLst>
            <pc:docMk/>
            <pc:sldMk cId="3280015603" sldId="258"/>
            <ac:picMk id="23" creationId="{2583BE15-6E31-411C-8ED1-EDCFCE04945D}"/>
          </ac:picMkLst>
        </pc:picChg>
      </pc:sldChg>
    </pc:docChg>
  </pc:docChgLst>
  <pc:docChgLst>
    <pc:chgData name="Casazza Domenico" userId="S::domenico.casazza@studenti.unipd.it::bf6be0ca-2332-441f-9ed6-bca1e8987afc" providerId="AD" clId="Web-{E096F09B-96E0-42F0-812C-0E8B67CE4D46}"/>
    <pc:docChg chg="modSld">
      <pc:chgData name="Casazza Domenico" userId="S::domenico.casazza@studenti.unipd.it::bf6be0ca-2332-441f-9ed6-bca1e8987afc" providerId="AD" clId="Web-{E096F09B-96E0-42F0-812C-0E8B67CE4D46}" dt="2022-03-08T16:45:38.578" v="3"/>
      <pc:docMkLst>
        <pc:docMk/>
      </pc:docMkLst>
      <pc:sldChg chg="addSp delSp modSp">
        <pc:chgData name="Casazza Domenico" userId="S::domenico.casazza@studenti.unipd.it::bf6be0ca-2332-441f-9ed6-bca1e8987afc" providerId="AD" clId="Web-{E096F09B-96E0-42F0-812C-0E8B67CE4D46}" dt="2022-03-08T16:45:38.578" v="3"/>
        <pc:sldMkLst>
          <pc:docMk/>
          <pc:sldMk cId="3962583941" sldId="256"/>
        </pc:sldMkLst>
        <pc:spChg chg="add del mod">
          <ac:chgData name="Casazza Domenico" userId="S::domenico.casazza@studenti.unipd.it::bf6be0ca-2332-441f-9ed6-bca1e8987afc" providerId="AD" clId="Web-{E096F09B-96E0-42F0-812C-0E8B67CE4D46}" dt="2022-03-08T16:45:38.578" v="3"/>
          <ac:spMkLst>
            <pc:docMk/>
            <pc:sldMk cId="3962583941" sldId="256"/>
            <ac:spMk id="8" creationId="{42F3D853-999F-462A-AC5F-B0348B3C7070}"/>
          </ac:spMkLst>
        </pc:spChg>
        <pc:spChg chg="add del mod">
          <ac:chgData name="Casazza Domenico" userId="S::domenico.casazza@studenti.unipd.it::bf6be0ca-2332-441f-9ed6-bca1e8987afc" providerId="AD" clId="Web-{E096F09B-96E0-42F0-812C-0E8B67CE4D46}" dt="2022-03-08T16:45:35.718" v="2"/>
          <ac:spMkLst>
            <pc:docMk/>
            <pc:sldMk cId="3962583941" sldId="256"/>
            <ac:spMk id="10" creationId="{2C9B4F62-F5C5-4EAD-9258-945CB0B3EF4A}"/>
          </ac:spMkLst>
        </pc:spChg>
      </pc:sldChg>
    </pc:docChg>
  </pc:docChgLst>
  <pc:docChgLst>
    <pc:chgData name="Casonato Matteo" userId="S::matteo.casonato.2@studenti.unipd.it::cd6d586a-b758-49cb-a8ba-973685491764" providerId="AD" clId="Web-{D95BC10A-C6C2-4137-B4B6-0E815F81ED2D}"/>
    <pc:docChg chg="modSld">
      <pc:chgData name="Casonato Matteo" userId="S::matteo.casonato.2@studenti.unipd.it::cd6d586a-b758-49cb-a8ba-973685491764" providerId="AD" clId="Web-{D95BC10A-C6C2-4137-B4B6-0E815F81ED2D}" dt="2022-03-08T17:14:47.401" v="99"/>
      <pc:docMkLst>
        <pc:docMk/>
      </pc:docMkLst>
      <pc:sldChg chg="delSp modSp">
        <pc:chgData name="Casonato Matteo" userId="S::matteo.casonato.2@studenti.unipd.it::cd6d586a-b758-49cb-a8ba-973685491764" providerId="AD" clId="Web-{D95BC10A-C6C2-4137-B4B6-0E815F81ED2D}" dt="2022-03-08T17:11:17.051" v="60"/>
        <pc:sldMkLst>
          <pc:docMk/>
          <pc:sldMk cId="3962583941" sldId="256"/>
        </pc:sldMkLst>
        <pc:spChg chg="del mod">
          <ac:chgData name="Casonato Matteo" userId="S::matteo.casonato.2@studenti.unipd.it::cd6d586a-b758-49cb-a8ba-973685491764" providerId="AD" clId="Web-{D95BC10A-C6C2-4137-B4B6-0E815F81ED2D}" dt="2022-03-08T17:11:07.660" v="54"/>
          <ac:spMkLst>
            <pc:docMk/>
            <pc:sldMk cId="3962583941" sldId="256"/>
            <ac:spMk id="6" creationId="{C17F2855-F16F-4FCE-AC29-4E8AD05AA473}"/>
          </ac:spMkLst>
        </pc:spChg>
        <pc:spChg chg="del mod">
          <ac:chgData name="Casonato Matteo" userId="S::matteo.casonato.2@studenti.unipd.it::cd6d586a-b758-49cb-a8ba-973685491764" providerId="AD" clId="Web-{D95BC10A-C6C2-4137-B4B6-0E815F81ED2D}" dt="2022-03-08T17:11:14.675" v="58"/>
          <ac:spMkLst>
            <pc:docMk/>
            <pc:sldMk cId="3962583941" sldId="256"/>
            <ac:spMk id="13" creationId="{CC19CBE7-E98E-4737-84BB-DCB014E7BE87}"/>
          </ac:spMkLst>
        </pc:spChg>
        <pc:spChg chg="del mod">
          <ac:chgData name="Casonato Matteo" userId="S::matteo.casonato.2@studenti.unipd.it::cd6d586a-b758-49cb-a8ba-973685491764" providerId="AD" clId="Web-{D95BC10A-C6C2-4137-B4B6-0E815F81ED2D}" dt="2022-03-08T17:11:17.051" v="60"/>
          <ac:spMkLst>
            <pc:docMk/>
            <pc:sldMk cId="3962583941" sldId="256"/>
            <ac:spMk id="14" creationId="{7EEA1F88-C5F5-4250-90EF-6ACC8264152D}"/>
          </ac:spMkLst>
        </pc:spChg>
        <pc:spChg chg="mod">
          <ac:chgData name="Casonato Matteo" userId="S::matteo.casonato.2@studenti.unipd.it::cd6d586a-b758-49cb-a8ba-973685491764" providerId="AD" clId="Web-{D95BC10A-C6C2-4137-B4B6-0E815F81ED2D}" dt="2022-03-08T17:11:10.722" v="56" actId="1076"/>
          <ac:spMkLst>
            <pc:docMk/>
            <pc:sldMk cId="3962583941" sldId="256"/>
            <ac:spMk id="15" creationId="{2A8808E0-9A92-4D84-BD54-CF962A20D3FD}"/>
          </ac:spMkLst>
        </pc:spChg>
      </pc:sldChg>
      <pc:sldChg chg="addSp delSp modSp">
        <pc:chgData name="Casonato Matteo" userId="S::matteo.casonato.2@studenti.unipd.it::cd6d586a-b758-49cb-a8ba-973685491764" providerId="AD" clId="Web-{D95BC10A-C6C2-4137-B4B6-0E815F81ED2D}" dt="2022-03-08T17:12:35.022" v="90"/>
        <pc:sldMkLst>
          <pc:docMk/>
          <pc:sldMk cId="3280015603" sldId="258"/>
        </pc:sldMkLst>
        <pc:spChg chg="add del mod">
          <ac:chgData name="Casonato Matteo" userId="S::matteo.casonato.2@studenti.unipd.it::cd6d586a-b758-49cb-a8ba-973685491764" providerId="AD" clId="Web-{D95BC10A-C6C2-4137-B4B6-0E815F81ED2D}" dt="2022-03-08T17:12:29.131" v="86"/>
          <ac:spMkLst>
            <pc:docMk/>
            <pc:sldMk cId="3280015603" sldId="258"/>
            <ac:spMk id="14" creationId="{84C5F159-2201-415E-B9F2-2CFFCD45FA0A}"/>
          </ac:spMkLst>
        </pc:spChg>
        <pc:spChg chg="del mod">
          <ac:chgData name="Casonato Matteo" userId="S::matteo.casonato.2@studenti.unipd.it::cd6d586a-b758-49cb-a8ba-973685491764" providerId="AD" clId="Web-{D95BC10A-C6C2-4137-B4B6-0E815F81ED2D}" dt="2022-03-08T17:12:33.240" v="88"/>
          <ac:spMkLst>
            <pc:docMk/>
            <pc:sldMk cId="3280015603" sldId="258"/>
            <ac:spMk id="16" creationId="{6D598744-A4CC-4B1F-ABF6-10937F0C57E5}"/>
          </ac:spMkLst>
        </pc:spChg>
        <pc:spChg chg="del mod">
          <ac:chgData name="Casonato Matteo" userId="S::matteo.casonato.2@studenti.unipd.it::cd6d586a-b758-49cb-a8ba-973685491764" providerId="AD" clId="Web-{D95BC10A-C6C2-4137-B4B6-0E815F81ED2D}" dt="2022-03-08T17:12:35.022" v="90"/>
          <ac:spMkLst>
            <pc:docMk/>
            <pc:sldMk cId="3280015603" sldId="258"/>
            <ac:spMk id="18" creationId="{7C5F5237-298B-4012-8997-BA1877408216}"/>
          </ac:spMkLst>
        </pc:spChg>
        <pc:picChg chg="mod">
          <ac:chgData name="Casonato Matteo" userId="S::matteo.casonato.2@studenti.unipd.it::cd6d586a-b758-49cb-a8ba-973685491764" providerId="AD" clId="Web-{D95BC10A-C6C2-4137-B4B6-0E815F81ED2D}" dt="2022-03-08T16:02:19.879" v="35" actId="1076"/>
          <ac:picMkLst>
            <pc:docMk/>
            <pc:sldMk cId="3280015603" sldId="258"/>
            <ac:picMk id="4" creationId="{0B041BE4-002D-4A43-A870-37A6AA14C12E}"/>
          </ac:picMkLst>
        </pc:picChg>
        <pc:picChg chg="mod">
          <ac:chgData name="Casonato Matteo" userId="S::matteo.casonato.2@studenti.unipd.it::cd6d586a-b758-49cb-a8ba-973685491764" providerId="AD" clId="Web-{D95BC10A-C6C2-4137-B4B6-0E815F81ED2D}" dt="2022-03-08T16:02:21.441" v="36" actId="1076"/>
          <ac:picMkLst>
            <pc:docMk/>
            <pc:sldMk cId="3280015603" sldId="258"/>
            <ac:picMk id="9" creationId="{D375266F-6761-449D-BC8C-883C17BF477D}"/>
          </ac:picMkLst>
        </pc:picChg>
        <pc:picChg chg="mod">
          <ac:chgData name="Casonato Matteo" userId="S::matteo.casonato.2@studenti.unipd.it::cd6d586a-b758-49cb-a8ba-973685491764" providerId="AD" clId="Web-{D95BC10A-C6C2-4137-B4B6-0E815F81ED2D}" dt="2022-03-08T16:02:24.051" v="38" actId="1076"/>
          <ac:picMkLst>
            <pc:docMk/>
            <pc:sldMk cId="3280015603" sldId="258"/>
            <ac:picMk id="11" creationId="{45912CED-C0CC-4238-BA38-E0349E044F5E}"/>
          </ac:picMkLst>
        </pc:picChg>
        <pc:picChg chg="mod">
          <ac:chgData name="Casonato Matteo" userId="S::matteo.casonato.2@studenti.unipd.it::cd6d586a-b758-49cb-a8ba-973685491764" providerId="AD" clId="Web-{D95BC10A-C6C2-4137-B4B6-0E815F81ED2D}" dt="2022-03-08T16:02:13.097" v="31" actId="1076"/>
          <ac:picMkLst>
            <pc:docMk/>
            <pc:sldMk cId="3280015603" sldId="258"/>
            <ac:picMk id="13" creationId="{098ECE64-3165-4F7A-BADC-B8B89D4732C0}"/>
          </ac:picMkLst>
        </pc:picChg>
        <pc:picChg chg="mod">
          <ac:chgData name="Casonato Matteo" userId="S::matteo.casonato.2@studenti.unipd.it::cd6d586a-b758-49cb-a8ba-973685491764" providerId="AD" clId="Web-{D95BC10A-C6C2-4137-B4B6-0E815F81ED2D}" dt="2022-03-08T16:02:22.926" v="37" actId="1076"/>
          <ac:picMkLst>
            <pc:docMk/>
            <pc:sldMk cId="3280015603" sldId="258"/>
            <ac:picMk id="15" creationId="{D6F78B7C-67A9-4300-B60B-76CB9A051B91}"/>
          </ac:picMkLst>
        </pc:picChg>
        <pc:picChg chg="mod">
          <ac:chgData name="Casonato Matteo" userId="S::matteo.casonato.2@studenti.unipd.it::cd6d586a-b758-49cb-a8ba-973685491764" providerId="AD" clId="Web-{D95BC10A-C6C2-4137-B4B6-0E815F81ED2D}" dt="2022-03-08T16:02:11.206" v="30" actId="1076"/>
          <ac:picMkLst>
            <pc:docMk/>
            <pc:sldMk cId="3280015603" sldId="258"/>
            <ac:picMk id="21" creationId="{C2672842-596B-404B-A603-3F2452106E68}"/>
          </ac:picMkLst>
        </pc:picChg>
      </pc:sldChg>
      <pc:sldChg chg="addSp delSp modSp">
        <pc:chgData name="Casonato Matteo" userId="S::matteo.casonato.2@studenti.unipd.it::cd6d586a-b758-49cb-a8ba-973685491764" providerId="AD" clId="Web-{D95BC10A-C6C2-4137-B4B6-0E815F81ED2D}" dt="2022-03-08T17:14:34.994" v="97" actId="1076"/>
        <pc:sldMkLst>
          <pc:docMk/>
          <pc:sldMk cId="4282466121" sldId="268"/>
        </pc:sldMkLst>
        <pc:spChg chg="del mod">
          <ac:chgData name="Casonato Matteo" userId="S::matteo.casonato.2@studenti.unipd.it::cd6d586a-b758-49cb-a8ba-973685491764" providerId="AD" clId="Web-{D95BC10A-C6C2-4137-B4B6-0E815F81ED2D}" dt="2022-03-08T17:11:46.645" v="67"/>
          <ac:spMkLst>
            <pc:docMk/>
            <pc:sldMk cId="4282466121" sldId="268"/>
            <ac:spMk id="6" creationId="{A0857C35-0AD5-4BAA-9FDE-91768254DA2E}"/>
          </ac:spMkLst>
        </pc:spChg>
        <pc:spChg chg="del mod">
          <ac:chgData name="Casonato Matteo" userId="S::matteo.casonato.2@studenti.unipd.it::cd6d586a-b758-49cb-a8ba-973685491764" providerId="AD" clId="Web-{D95BC10A-C6C2-4137-B4B6-0E815F81ED2D}" dt="2022-03-08T17:11:55.817" v="73"/>
          <ac:spMkLst>
            <pc:docMk/>
            <pc:sldMk cId="4282466121" sldId="268"/>
            <ac:spMk id="7" creationId="{6428ABB6-50DE-4FAD-B803-C1703CE20AF7}"/>
          </ac:spMkLst>
        </pc:spChg>
        <pc:spChg chg="add del mod">
          <ac:chgData name="Casonato Matteo" userId="S::matteo.casonato.2@studenti.unipd.it::cd6d586a-b758-49cb-a8ba-973685491764" providerId="AD" clId="Web-{D95BC10A-C6C2-4137-B4B6-0E815F81ED2D}" dt="2022-03-08T17:12:23.224" v="84"/>
          <ac:spMkLst>
            <pc:docMk/>
            <pc:sldMk cId="4282466121" sldId="268"/>
            <ac:spMk id="8" creationId="{F92AD6B6-56A5-4FB6-9860-9E3B3F7D0E6C}"/>
          </ac:spMkLst>
        </pc:spChg>
        <pc:spChg chg="add del mod">
          <ac:chgData name="Casonato Matteo" userId="S::matteo.casonato.2@studenti.unipd.it::cd6d586a-b758-49cb-a8ba-973685491764" providerId="AD" clId="Web-{D95BC10A-C6C2-4137-B4B6-0E815F81ED2D}" dt="2022-03-08T17:11:51.755" v="71" actId="1076"/>
          <ac:spMkLst>
            <pc:docMk/>
            <pc:sldMk cId="4282466121" sldId="268"/>
            <ac:spMk id="13" creationId="{6965C539-B9BE-44D3-9072-9975B528F4B2}"/>
          </ac:spMkLst>
        </pc:spChg>
        <pc:spChg chg="add del">
          <ac:chgData name="Casonato Matteo" userId="S::matteo.casonato.2@studenti.unipd.it::cd6d586a-b758-49cb-a8ba-973685491764" providerId="AD" clId="Web-{D95BC10A-C6C2-4137-B4B6-0E815F81ED2D}" dt="2022-03-08T17:12:45.959" v="92"/>
          <ac:spMkLst>
            <pc:docMk/>
            <pc:sldMk cId="4282466121" sldId="268"/>
            <ac:spMk id="23" creationId="{9B3789A8-9F7D-419B-A519-DA68185785C7}"/>
          </ac:spMkLst>
        </pc:spChg>
        <pc:picChg chg="mod">
          <ac:chgData name="Casonato Matteo" userId="S::matteo.casonato.2@studenti.unipd.it::cd6d586a-b758-49cb-a8ba-973685491764" providerId="AD" clId="Web-{D95BC10A-C6C2-4137-B4B6-0E815F81ED2D}" dt="2022-03-08T17:14:34.994" v="97" actId="1076"/>
          <ac:picMkLst>
            <pc:docMk/>
            <pc:sldMk cId="4282466121" sldId="268"/>
            <ac:picMk id="9" creationId="{BD02442B-4A81-4AF8-A7A8-6BF971CFA967}"/>
          </ac:picMkLst>
        </pc:picChg>
        <pc:picChg chg="mod">
          <ac:chgData name="Casonato Matteo" userId="S::matteo.casonato.2@studenti.unipd.it::cd6d586a-b758-49cb-a8ba-973685491764" providerId="AD" clId="Web-{D95BC10A-C6C2-4137-B4B6-0E815F81ED2D}" dt="2022-03-08T16:51:31.499" v="48" actId="1076"/>
          <ac:picMkLst>
            <pc:docMk/>
            <pc:sldMk cId="4282466121" sldId="268"/>
            <ac:picMk id="11" creationId="{9250864A-B3FB-4330-AB81-3C74826B1D9D}"/>
          </ac:picMkLst>
        </pc:picChg>
      </pc:sldChg>
      <pc:sldChg chg="delSp modSp">
        <pc:chgData name="Casonato Matteo" userId="S::matteo.casonato.2@studenti.unipd.it::cd6d586a-b758-49cb-a8ba-973685491764" providerId="AD" clId="Web-{D95BC10A-C6C2-4137-B4B6-0E815F81ED2D}" dt="2022-03-08T17:11:37.457" v="65"/>
        <pc:sldMkLst>
          <pc:docMk/>
          <pc:sldMk cId="558611252" sldId="275"/>
        </pc:sldMkLst>
        <pc:spChg chg="del mod">
          <ac:chgData name="Casonato Matteo" userId="S::matteo.casonato.2@studenti.unipd.it::cd6d586a-b758-49cb-a8ba-973685491764" providerId="AD" clId="Web-{D95BC10A-C6C2-4137-B4B6-0E815F81ED2D}" dt="2022-03-08T17:11:24.144" v="62"/>
          <ac:spMkLst>
            <pc:docMk/>
            <pc:sldMk cId="558611252" sldId="275"/>
            <ac:spMk id="6" creationId="{961D6FB6-A8B1-40F7-B11C-28D3DC73DA53}"/>
          </ac:spMkLst>
        </pc:spChg>
        <pc:spChg chg="del mod">
          <ac:chgData name="Casonato Matteo" userId="S::matteo.casonato.2@studenti.unipd.it::cd6d586a-b758-49cb-a8ba-973685491764" providerId="AD" clId="Web-{D95BC10A-C6C2-4137-B4B6-0E815F81ED2D}" dt="2022-03-08T17:11:25.848" v="64"/>
          <ac:spMkLst>
            <pc:docMk/>
            <pc:sldMk cId="558611252" sldId="275"/>
            <ac:spMk id="7" creationId="{56235983-BB14-4336-ABB5-B15CF2406AB6}"/>
          </ac:spMkLst>
        </pc:spChg>
        <pc:spChg chg="mod">
          <ac:chgData name="Casonato Matteo" userId="S::matteo.casonato.2@studenti.unipd.it::cd6d586a-b758-49cb-a8ba-973685491764" providerId="AD" clId="Web-{D95BC10A-C6C2-4137-B4B6-0E815F81ED2D}" dt="2022-03-08T15:28:08.983" v="6" actId="20577"/>
          <ac:spMkLst>
            <pc:docMk/>
            <pc:sldMk cId="558611252" sldId="275"/>
            <ac:spMk id="9" creationId="{4B68848E-557F-4E5C-BF34-A28411760AB5}"/>
          </ac:spMkLst>
        </pc:spChg>
        <pc:spChg chg="mod">
          <ac:chgData name="Casonato Matteo" userId="S::matteo.casonato.2@studenti.unipd.it::cd6d586a-b758-49cb-a8ba-973685491764" providerId="AD" clId="Web-{D95BC10A-C6C2-4137-B4B6-0E815F81ED2D}" dt="2022-03-08T15:27:58.810" v="2" actId="20577"/>
          <ac:spMkLst>
            <pc:docMk/>
            <pc:sldMk cId="558611252" sldId="275"/>
            <ac:spMk id="10" creationId="{B6634DAB-B98B-4430-81D6-2403A1C07F68}"/>
          </ac:spMkLst>
        </pc:spChg>
        <pc:spChg chg="del">
          <ac:chgData name="Casonato Matteo" userId="S::matteo.casonato.2@studenti.unipd.it::cd6d586a-b758-49cb-a8ba-973685491764" providerId="AD" clId="Web-{D95BC10A-C6C2-4137-B4B6-0E815F81ED2D}" dt="2022-03-08T17:11:37.457" v="65"/>
          <ac:spMkLst>
            <pc:docMk/>
            <pc:sldMk cId="558611252" sldId="275"/>
            <ac:spMk id="18" creationId="{4449C092-C637-4FE2-94CC-E9196C7EBBFB}"/>
          </ac:spMkLst>
        </pc:spChg>
        <pc:cxnChg chg="mod">
          <ac:chgData name="Casonato Matteo" userId="S::matteo.casonato.2@studenti.unipd.it::cd6d586a-b758-49cb-a8ba-973685491764" providerId="AD" clId="Web-{D95BC10A-C6C2-4137-B4B6-0E815F81ED2D}" dt="2022-03-08T15:28:03.264" v="4" actId="1076"/>
          <ac:cxnSpMkLst>
            <pc:docMk/>
            <pc:sldMk cId="558611252" sldId="275"/>
            <ac:cxnSpMk id="19" creationId="{C4B1F1B2-93FE-4CE4-ADB3-567FC1792E82}"/>
          </ac:cxnSpMkLst>
        </pc:cxnChg>
        <pc:cxnChg chg="mod">
          <ac:chgData name="Casonato Matteo" userId="S::matteo.casonato.2@studenti.unipd.it::cd6d586a-b758-49cb-a8ba-973685491764" providerId="AD" clId="Web-{D95BC10A-C6C2-4137-B4B6-0E815F81ED2D}" dt="2022-03-08T15:28:03.264" v="4" actId="1076"/>
          <ac:cxnSpMkLst>
            <pc:docMk/>
            <pc:sldMk cId="558611252" sldId="275"/>
            <ac:cxnSpMk id="22" creationId="{4DF3311D-2BA9-448F-A1B7-4AB8778C9BE9}"/>
          </ac:cxnSpMkLst>
        </pc:cxnChg>
      </pc:sldChg>
      <pc:sldChg chg="delSp">
        <pc:chgData name="Casonato Matteo" userId="S::matteo.casonato.2@studenti.unipd.it::cd6d586a-b758-49cb-a8ba-973685491764" providerId="AD" clId="Web-{D95BC10A-C6C2-4137-B4B6-0E815F81ED2D}" dt="2022-03-08T17:14:47.401" v="99"/>
        <pc:sldMkLst>
          <pc:docMk/>
          <pc:sldMk cId="3969794800" sldId="276"/>
        </pc:sldMkLst>
        <pc:spChg chg="del">
          <ac:chgData name="Casonato Matteo" userId="S::matteo.casonato.2@studenti.unipd.it::cd6d586a-b758-49cb-a8ba-973685491764" providerId="AD" clId="Web-{D95BC10A-C6C2-4137-B4B6-0E815F81ED2D}" dt="2022-03-08T17:13:19.976" v="94"/>
          <ac:spMkLst>
            <pc:docMk/>
            <pc:sldMk cId="3969794800" sldId="276"/>
            <ac:spMk id="6" creationId="{961D6FB6-A8B1-40F7-B11C-28D3DC73DA53}"/>
          </ac:spMkLst>
        </pc:spChg>
        <pc:spChg chg="del">
          <ac:chgData name="Casonato Matteo" userId="S::matteo.casonato.2@studenti.unipd.it::cd6d586a-b758-49cb-a8ba-973685491764" providerId="AD" clId="Web-{D95BC10A-C6C2-4137-B4B6-0E815F81ED2D}" dt="2022-03-08T17:14:45.901" v="98"/>
          <ac:spMkLst>
            <pc:docMk/>
            <pc:sldMk cId="3969794800" sldId="276"/>
            <ac:spMk id="7" creationId="{56235983-BB14-4336-ABB5-B15CF2406AB6}"/>
          </ac:spMkLst>
        </pc:spChg>
        <pc:spChg chg="del">
          <ac:chgData name="Casonato Matteo" userId="S::matteo.casonato.2@studenti.unipd.it::cd6d586a-b758-49cb-a8ba-973685491764" providerId="AD" clId="Web-{D95BC10A-C6C2-4137-B4B6-0E815F81ED2D}" dt="2022-03-08T17:13:22.570" v="95"/>
          <ac:spMkLst>
            <pc:docMk/>
            <pc:sldMk cId="3969794800" sldId="276"/>
            <ac:spMk id="8" creationId="{4F2F91FC-32B8-4910-9406-A3CE4E5F2D01}"/>
          </ac:spMkLst>
        </pc:spChg>
        <pc:spChg chg="del">
          <ac:chgData name="Casonato Matteo" userId="S::matteo.casonato.2@studenti.unipd.it::cd6d586a-b758-49cb-a8ba-973685491764" providerId="AD" clId="Web-{D95BC10A-C6C2-4137-B4B6-0E815F81ED2D}" dt="2022-03-08T17:14:47.401" v="99"/>
          <ac:spMkLst>
            <pc:docMk/>
            <pc:sldMk cId="3969794800" sldId="276"/>
            <ac:spMk id="17" creationId="{8EE5C99F-4D59-475F-A1B5-91101450A5CF}"/>
          </ac:spMkLst>
        </pc:spChg>
      </pc:sldChg>
      <pc:sldChg chg="delSp modSp">
        <pc:chgData name="Casonato Matteo" userId="S::matteo.casonato.2@studenti.unipd.it::cd6d586a-b758-49cb-a8ba-973685491764" providerId="AD" clId="Web-{D95BC10A-C6C2-4137-B4B6-0E815F81ED2D}" dt="2022-03-08T17:13:16.242" v="93"/>
        <pc:sldMkLst>
          <pc:docMk/>
          <pc:sldMk cId="2915901899" sldId="280"/>
        </pc:sldMkLst>
        <pc:spChg chg="mod">
          <ac:chgData name="Casonato Matteo" userId="S::matteo.casonato.2@studenti.unipd.it::cd6d586a-b758-49cb-a8ba-973685491764" providerId="AD" clId="Web-{D95BC10A-C6C2-4137-B4B6-0E815F81ED2D}" dt="2022-03-08T16:01:37.423" v="23" actId="20577"/>
          <ac:spMkLst>
            <pc:docMk/>
            <pc:sldMk cId="2915901899" sldId="280"/>
            <ac:spMk id="4" creationId="{B9404E9D-7AB6-4410-968E-4F4D57D2E82F}"/>
          </ac:spMkLst>
        </pc:spChg>
        <pc:spChg chg="mod">
          <ac:chgData name="Casonato Matteo" userId="S::matteo.casonato.2@studenti.unipd.it::cd6d586a-b758-49cb-a8ba-973685491764" providerId="AD" clId="Web-{D95BC10A-C6C2-4137-B4B6-0E815F81ED2D}" dt="2022-03-08T16:01:30.204" v="19" actId="20577"/>
          <ac:spMkLst>
            <pc:docMk/>
            <pc:sldMk cId="2915901899" sldId="280"/>
            <ac:spMk id="7" creationId="{68F9D4E2-1CB3-4ADB-9020-C3E1B69D0B2A}"/>
          </ac:spMkLst>
        </pc:spChg>
        <pc:spChg chg="del">
          <ac:chgData name="Casonato Matteo" userId="S::matteo.casonato.2@studenti.unipd.it::cd6d586a-b758-49cb-a8ba-973685491764" providerId="AD" clId="Web-{D95BC10A-C6C2-4137-B4B6-0E815F81ED2D}" dt="2022-03-08T17:13:16.242" v="93"/>
          <ac:spMkLst>
            <pc:docMk/>
            <pc:sldMk cId="2915901899" sldId="280"/>
            <ac:spMk id="13" creationId="{FD42DEEF-50C2-4E2E-83F5-20FFC29AA618}"/>
          </ac:spMkLst>
        </pc:spChg>
        <pc:picChg chg="mod">
          <ac:chgData name="Casonato Matteo" userId="S::matteo.casonato.2@studenti.unipd.it::cd6d586a-b758-49cb-a8ba-973685491764" providerId="AD" clId="Web-{D95BC10A-C6C2-4137-B4B6-0E815F81ED2D}" dt="2022-03-08T16:01:09.405" v="11" actId="1076"/>
          <ac:picMkLst>
            <pc:docMk/>
            <pc:sldMk cId="2915901899" sldId="280"/>
            <ac:picMk id="10" creationId="{16223195-7B0D-4754-8076-6E0670AD9D6A}"/>
          </ac:picMkLst>
        </pc:picChg>
        <pc:picChg chg="mod">
          <ac:chgData name="Casonato Matteo" userId="S::matteo.casonato.2@studenti.unipd.it::cd6d586a-b758-49cb-a8ba-973685491764" providerId="AD" clId="Web-{D95BC10A-C6C2-4137-B4B6-0E815F81ED2D}" dt="2022-03-08T16:01:02.030" v="10" actId="1076"/>
          <ac:picMkLst>
            <pc:docMk/>
            <pc:sldMk cId="2915901899" sldId="280"/>
            <ac:picMk id="12" creationId="{6636F625-B913-470A-834B-739DC4D30B17}"/>
          </ac:picMkLst>
        </pc:picChg>
      </pc:sldChg>
      <pc:sldChg chg="addSp modSp">
        <pc:chgData name="Casonato Matteo" userId="S::matteo.casonato.2@studenti.unipd.it::cd6d586a-b758-49cb-a8ba-973685491764" providerId="AD" clId="Web-{D95BC10A-C6C2-4137-B4B6-0E815F81ED2D}" dt="2022-03-08T16:21:36.419" v="46" actId="1076"/>
        <pc:sldMkLst>
          <pc:docMk/>
          <pc:sldMk cId="1512195521" sldId="282"/>
        </pc:sldMkLst>
        <pc:spChg chg="mod">
          <ac:chgData name="Casonato Matteo" userId="S::matteo.casonato.2@studenti.unipd.it::cd6d586a-b758-49cb-a8ba-973685491764" providerId="AD" clId="Web-{D95BC10A-C6C2-4137-B4B6-0E815F81ED2D}" dt="2022-03-08T16:21:29.622" v="45" actId="1076"/>
          <ac:spMkLst>
            <pc:docMk/>
            <pc:sldMk cId="1512195521" sldId="282"/>
            <ac:spMk id="5" creationId="{BE09F97F-3D5E-4567-9D15-E33485152300}"/>
          </ac:spMkLst>
        </pc:spChg>
        <pc:spChg chg="add mod">
          <ac:chgData name="Casonato Matteo" userId="S::matteo.casonato.2@studenti.unipd.it::cd6d586a-b758-49cb-a8ba-973685491764" providerId="AD" clId="Web-{D95BC10A-C6C2-4137-B4B6-0E815F81ED2D}" dt="2022-03-08T16:20:27.962" v="40" actId="1076"/>
          <ac:spMkLst>
            <pc:docMk/>
            <pc:sldMk cId="1512195521" sldId="282"/>
            <ac:spMk id="15" creationId="{C2A65B79-6416-4090-BE37-AC862B38A3AF}"/>
          </ac:spMkLst>
        </pc:spChg>
        <pc:spChg chg="add mod">
          <ac:chgData name="Casonato Matteo" userId="S::matteo.casonato.2@studenti.unipd.it::cd6d586a-b758-49cb-a8ba-973685491764" providerId="AD" clId="Web-{D95BC10A-C6C2-4137-B4B6-0E815F81ED2D}" dt="2022-03-08T16:21:36.419" v="46" actId="1076"/>
          <ac:spMkLst>
            <pc:docMk/>
            <pc:sldMk cId="1512195521" sldId="282"/>
            <ac:spMk id="16" creationId="{670D85E1-28B7-4AD6-80B3-D8125AA525B5}"/>
          </ac:spMkLst>
        </pc:spChg>
        <pc:spChg chg="mod">
          <ac:chgData name="Casonato Matteo" userId="S::matteo.casonato.2@studenti.unipd.it::cd6d586a-b758-49cb-a8ba-973685491764" providerId="AD" clId="Web-{D95BC10A-C6C2-4137-B4B6-0E815F81ED2D}" dt="2022-03-08T16:21:18.903" v="44" actId="1076"/>
          <ac:spMkLst>
            <pc:docMk/>
            <pc:sldMk cId="1512195521" sldId="282"/>
            <ac:spMk id="17" creationId="{62CEECE9-A8E5-4A51-93C5-416C5E048F85}"/>
          </ac:spMkLst>
        </pc:spChg>
      </pc:sldChg>
    </pc:docChg>
  </pc:docChgLst>
  <pc:docChgLst>
    <pc:chgData name="Casazza Domenico" userId="S::domenico.casazza@studenti.unipd.it::bf6be0ca-2332-441f-9ed6-bca1e8987afc" providerId="AD" clId="Web-{DD2C8750-4DA9-4190-BF1B-0377E99DF51E}"/>
    <pc:docChg chg="modSld modMainMaster">
      <pc:chgData name="Casazza Domenico" userId="S::domenico.casazza@studenti.unipd.it::bf6be0ca-2332-441f-9ed6-bca1e8987afc" providerId="AD" clId="Web-{DD2C8750-4DA9-4190-BF1B-0377E99DF51E}" dt="2022-03-08T17:08:36.998" v="38"/>
      <pc:docMkLst>
        <pc:docMk/>
      </pc:docMkLst>
      <pc:sldChg chg="addSp delSp modSp">
        <pc:chgData name="Casazza Domenico" userId="S::domenico.casazza@studenti.unipd.it::bf6be0ca-2332-441f-9ed6-bca1e8987afc" providerId="AD" clId="Web-{DD2C8750-4DA9-4190-BF1B-0377E99DF51E}" dt="2022-03-08T17:03:40.724" v="29"/>
        <pc:sldMkLst>
          <pc:docMk/>
          <pc:sldMk cId="3962583941" sldId="256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40.724" v="29"/>
          <ac:spMkLst>
            <pc:docMk/>
            <pc:sldMk cId="3962583941" sldId="256"/>
            <ac:spMk id="8" creationId="{8CA6A5DB-4DC7-41F8-A158-966BB4C2C737}"/>
          </ac:spMkLst>
        </pc:spChg>
        <pc:spChg chg="add del">
          <ac:chgData name="Casazza Domenico" userId="S::domenico.casazza@studenti.unipd.it::bf6be0ca-2332-441f-9ed6-bca1e8987afc" providerId="AD" clId="Web-{DD2C8750-4DA9-4190-BF1B-0377E99DF51E}" dt="2022-03-08T17:03:35.458" v="18"/>
          <ac:spMkLst>
            <pc:docMk/>
            <pc:sldMk cId="3962583941" sldId="256"/>
            <ac:spMk id="14" creationId="{7EEA1F88-C5F5-4250-90EF-6ACC8264152D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5:02.039" v="33" actId="1076"/>
        <pc:sldMkLst>
          <pc:docMk/>
          <pc:sldMk cId="3280015603" sldId="258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3280015603" sldId="258"/>
            <ac:spMk id="5" creationId="{5C469854-AB9F-40BA-9989-5FB0FA26E725}"/>
          </ac:spMkLst>
        </pc:spChg>
        <pc:spChg chg="add del mod">
          <ac:chgData name="Casazza Domenico" userId="S::domenico.casazza@studenti.unipd.it::bf6be0ca-2332-441f-9ed6-bca1e8987afc" providerId="AD" clId="Web-{DD2C8750-4DA9-4190-BF1B-0377E99DF51E}" dt="2022-03-08T17:05:02.039" v="33" actId="1076"/>
          <ac:spMkLst>
            <pc:docMk/>
            <pc:sldMk cId="3280015603" sldId="258"/>
            <ac:spMk id="18" creationId="{7C5F5237-298B-4012-8997-BA1877408216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4282466121" sldId="268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4282466121" sldId="268"/>
            <ac:spMk id="5" creationId="{6DC11F93-4DA0-4A12-8881-33F390E78F39}"/>
          </ac:spMkLst>
        </pc:spChg>
        <pc:spChg chg="mod">
          <ac:chgData name="Casazza Domenico" userId="S::domenico.casazza@studenti.unipd.it::bf6be0ca-2332-441f-9ed6-bca1e8987afc" providerId="AD" clId="Web-{DD2C8750-4DA9-4190-BF1B-0377E99DF51E}" dt="2022-03-08T17:03:36.287" v="20" actId="20577"/>
          <ac:spMkLst>
            <pc:docMk/>
            <pc:sldMk cId="4282466121" sldId="268"/>
            <ac:spMk id="8" creationId="{F92AD6B6-56A5-4FB6-9860-9E3B3F7D0E6C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1152325618" sldId="269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1152325618" sldId="269"/>
            <ac:spMk id="6" creationId="{AE92EE36-BB85-474A-84E2-86B44EF0F6CA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2310546382" sldId="271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2310546382" sldId="271"/>
            <ac:spMk id="6" creationId="{14596503-2288-48CE-802B-077B88FD86AE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784267707" sldId="272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784267707" sldId="272"/>
            <ac:spMk id="3" creationId="{B3DD210C-FA4E-44E5-A78F-909D7023B08D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2658947212" sldId="273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2658947212" sldId="273"/>
            <ac:spMk id="3" creationId="{C2F4BC1A-5056-400F-B8DE-7D2375258593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558611252" sldId="275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558611252" sldId="275"/>
            <ac:spMk id="3" creationId="{36CAD505-1566-4090-B3B2-AED466E0BD01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3969794800" sldId="276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3969794800" sldId="276"/>
            <ac:spMk id="3" creationId="{E555BF9F-49BB-40A4-AB46-44E488DF893D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5:16.867" v="35" actId="1076"/>
        <pc:sldMkLst>
          <pc:docMk/>
          <pc:sldMk cId="3496739288" sldId="277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3496739288" sldId="277"/>
            <ac:spMk id="3" creationId="{969D5A11-EFD0-4158-A8B5-A3C6A56B6181}"/>
          </ac:spMkLst>
        </pc:spChg>
        <pc:spChg chg="mod">
          <ac:chgData name="Casazza Domenico" userId="S::domenico.casazza@studenti.unipd.it::bf6be0ca-2332-441f-9ed6-bca1e8987afc" providerId="AD" clId="Web-{DD2C8750-4DA9-4190-BF1B-0377E99DF51E}" dt="2022-03-08T17:05:16.867" v="35" actId="1076"/>
          <ac:spMkLst>
            <pc:docMk/>
            <pc:sldMk cId="3496739288" sldId="277"/>
            <ac:spMk id="21" creationId="{B7F93DB1-C417-4836-B84C-ADABB80E39C4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406912260" sldId="278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406912260" sldId="278"/>
            <ac:spMk id="3" creationId="{4EE1003A-AD8B-4480-947B-AE49A6B38F3B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1110476200" sldId="279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1110476200" sldId="279"/>
            <ac:spMk id="3" creationId="{B58A999E-7107-49B9-96E1-95C448E82CDD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2915901899" sldId="280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2915901899" sldId="280"/>
            <ac:spMk id="2" creationId="{8F8BBE5C-B27B-4149-BA6D-23FB5F04A9E4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8:36.998" v="38"/>
        <pc:sldMkLst>
          <pc:docMk/>
          <pc:sldMk cId="1512195521" sldId="282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1512195521" sldId="282"/>
            <ac:spMk id="3" creationId="{93E8714D-4EE4-43A7-9D01-FB12757C5E25}"/>
          </ac:spMkLst>
        </pc:spChg>
        <pc:spChg chg="mod">
          <ac:chgData name="Casazza Domenico" userId="S::domenico.casazza@studenti.unipd.it::bf6be0ca-2332-441f-9ed6-bca1e8987afc" providerId="AD" clId="Web-{DD2C8750-4DA9-4190-BF1B-0377E99DF51E}" dt="2022-03-08T17:08:36.998" v="38"/>
          <ac:spMkLst>
            <pc:docMk/>
            <pc:sldMk cId="1512195521" sldId="282"/>
            <ac:spMk id="7" creationId="{10E4EE14-1B71-42F7-B2E9-2BA2B3E680F1}"/>
          </ac:spMkLst>
        </pc:spChg>
      </pc:sldChg>
      <pc:sldChg chg="addSp delSp modSp">
        <pc:chgData name="Casazza Domenico" userId="S::domenico.casazza@studenti.unipd.it::bf6be0ca-2332-441f-9ed6-bca1e8987afc" providerId="AD" clId="Web-{DD2C8750-4DA9-4190-BF1B-0377E99DF51E}" dt="2022-03-08T17:03:39.005" v="28"/>
        <pc:sldMkLst>
          <pc:docMk/>
          <pc:sldMk cId="2256887900" sldId="283"/>
        </pc:sldMkLst>
        <pc:spChg chg="add del mod">
          <ac:chgData name="Casazza Domenico" userId="S::domenico.casazza@studenti.unipd.it::bf6be0ca-2332-441f-9ed6-bca1e8987afc" providerId="AD" clId="Web-{DD2C8750-4DA9-4190-BF1B-0377E99DF51E}" dt="2022-03-08T17:03:39.005" v="28"/>
          <ac:spMkLst>
            <pc:docMk/>
            <pc:sldMk cId="2256887900" sldId="283"/>
            <ac:spMk id="2" creationId="{98B0F7A0-B85A-45F2-9E3B-3A7D4307265B}"/>
          </ac:spMkLst>
        </pc:spChg>
      </pc:sldChg>
      <pc:sldMasterChg chg="mod modSldLayout">
        <pc:chgData name="Casazza Domenico" userId="S::domenico.casazza@studenti.unipd.it::bf6be0ca-2332-441f-9ed6-bca1e8987afc" providerId="AD" clId="Web-{DD2C8750-4DA9-4190-BF1B-0377E99DF51E}" dt="2022-03-08T17:03:39.005" v="28"/>
        <pc:sldMasterMkLst>
          <pc:docMk/>
          <pc:sldMasterMk cId="1801931499" sldId="2147483660"/>
        </pc:sldMasterMkLst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3186192645" sldId="2147483661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126318104" sldId="2147483662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3577393581" sldId="2147483663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1284089777" sldId="2147483664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2747982985" sldId="2147483665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331782546" sldId="2147483666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1894095149" sldId="2147483667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2365816325" sldId="2147483668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1688576698" sldId="2147483669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3424469029" sldId="2147483670"/>
          </pc:sldLayoutMkLst>
        </pc:sldLayoutChg>
        <pc:sldLayoutChg chg="mod">
          <pc:chgData name="Casazza Domenico" userId="S::domenico.casazza@studenti.unipd.it::bf6be0ca-2332-441f-9ed6-bca1e8987afc" providerId="AD" clId="Web-{DD2C8750-4DA9-4190-BF1B-0377E99DF51E}" dt="2022-03-08T17:03:39.005" v="28"/>
          <pc:sldLayoutMkLst>
            <pc:docMk/>
            <pc:sldMasterMk cId="1801931499" sldId="2147483648"/>
            <pc:sldLayoutMk cId="1026842362" sldId="2147483671"/>
          </pc:sldLayoutMkLst>
        </pc:sldLayoutChg>
      </pc:sldMasterChg>
    </pc:docChg>
  </pc:docChgLst>
  <pc:docChgLst>
    <pc:chgData name="Poloni Alessandro" userId="8af30aae-39b2-4a14-ac2b-a0e367181d38" providerId="ADAL" clId="{FCC5B245-1B04-45CE-9296-3917D624DD3A}"/>
    <pc:docChg chg="modSld">
      <pc:chgData name="Poloni Alessandro" userId="8af30aae-39b2-4a14-ac2b-a0e367181d38" providerId="ADAL" clId="{FCC5B245-1B04-45CE-9296-3917D624DD3A}" dt="2022-03-09T11:41:18.015" v="58" actId="20577"/>
      <pc:docMkLst>
        <pc:docMk/>
      </pc:docMkLst>
      <pc:sldChg chg="modSp mod">
        <pc:chgData name="Poloni Alessandro" userId="8af30aae-39b2-4a14-ac2b-a0e367181d38" providerId="ADAL" clId="{FCC5B245-1B04-45CE-9296-3917D624DD3A}" dt="2022-03-09T11:41:18.015" v="58" actId="20577"/>
        <pc:sldMkLst>
          <pc:docMk/>
          <pc:sldMk cId="1152325618" sldId="269"/>
        </pc:sldMkLst>
        <pc:spChg chg="mod">
          <ac:chgData name="Poloni Alessandro" userId="8af30aae-39b2-4a14-ac2b-a0e367181d38" providerId="ADAL" clId="{FCC5B245-1B04-45CE-9296-3917D624DD3A}" dt="2022-03-09T11:38:13.816" v="4" actId="12"/>
          <ac:spMkLst>
            <pc:docMk/>
            <pc:sldMk cId="1152325618" sldId="269"/>
            <ac:spMk id="5" creationId="{AA516B18-4A2C-4615-BDE6-6C879005F08A}"/>
          </ac:spMkLst>
        </pc:spChg>
        <pc:spChg chg="mod">
          <ac:chgData name="Poloni Alessandro" userId="8af30aae-39b2-4a14-ac2b-a0e367181d38" providerId="ADAL" clId="{FCC5B245-1B04-45CE-9296-3917D624DD3A}" dt="2022-03-09T11:41:18.015" v="58" actId="20577"/>
          <ac:spMkLst>
            <pc:docMk/>
            <pc:sldMk cId="1152325618" sldId="269"/>
            <ac:spMk id="11" creationId="{052FE6E0-4AE1-4C3F-9354-456D8B77D6B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dit.sharepoint.com/sites/Oberon2/Documenti%20condivisi/General/Documentazione%20Esterna/Pianificazione/ConsuntivoRuol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dit.sharepoint.com/sites/Oberon2/Documenti%20condivisi/General/Documentazione%20Esterna/Pianificazione/ConsuntivoRuol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dit.sharepoint.com/sites/Oberon2/Documenti%20condivisi/General/Documentazione%20Esterna/Pianificazione/ConsuntivoRuol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dit.sharepoint.com/sites/Oberon2/Documenti%20condivisi/General/Documentazione%20Esterna/Pianificazione/PreventivoRuol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dit.sharepoint.com/sites/Oberon2/Documenti%20condivisi/General/Documentazione%20Esterna/Pianificazione/PreventivoRuol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8564086275575437E-3"/>
          <c:y val="0.13063537206314987"/>
          <c:w val="0.94971967006457803"/>
          <c:h val="0.83110659356135352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38D-4275-81F6-2E5DE08D06AC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38D-4275-81F6-2E5DE08D06AC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38D-4275-81F6-2E5DE08D06AC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38D-4275-81F6-2E5DE08D06AC}"/>
              </c:ext>
            </c:extLst>
          </c:dPt>
          <c:dPt>
            <c:idx val="4"/>
            <c:bubble3D val="0"/>
            <c:spPr>
              <a:solidFill>
                <a:schemeClr val="accent5">
                  <a:alpha val="9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38D-4275-81F6-2E5DE08D06AC}"/>
              </c:ext>
            </c:extLst>
          </c:dPt>
          <c:dPt>
            <c:idx val="5"/>
            <c:bubble3D val="0"/>
            <c:spPr>
              <a:solidFill>
                <a:schemeClr val="accent6">
                  <a:alpha val="9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F38D-4275-81F6-2E5DE08D06AC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5D949B0C-0BC9-4B0F-B347-D8A3DEB3E760}" type="PERCENTAGE">
                      <a:rPr lang="en-US" baseline="0"/>
                      <a:pPr>
                        <a:defRPr/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38D-4275-81F6-2E5DE08D06AC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B8F1E9DE-31D7-4DA2-8C3C-CF1DCBDFA52D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38D-4275-81F6-2E5DE08D06AC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03597C15-E1F0-4225-9C0B-E0FD9F6C6014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38D-4275-81F6-2E5DE08D06AC}"/>
                </c:ext>
              </c:extLst>
            </c:dLbl>
            <c:dLbl>
              <c:idx val="3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D4C6B926-AAE5-4C74-946C-A5007F00DC2D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38D-4275-81F6-2E5DE08D06AC}"/>
                </c:ext>
              </c:extLst>
            </c:dLbl>
            <c:dLbl>
              <c:idx val="4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D543E59E-1BE3-4E22-9E33-2B2434786771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5"/>
                  </a:solidFill>
                  <a:round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38D-4275-81F6-2E5DE08D06AC}"/>
                </c:ext>
              </c:extLst>
            </c:dLbl>
            <c:dLbl>
              <c:idx val="5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B83B38DB-F39B-4FEA-934D-7EEB97E48580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6"/>
                  </a:solidFill>
                  <a:round/>
                </a:ln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F38D-4275-81F6-2E5DE08D06AC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4F81BD"/>
                </a:solidFill>
                <a:round/>
              </a:ln>
              <a:effectLst>
                <a:outerShdw blurRad="50800" dist="38100" dir="2700000" algn="tl" rotWithShape="0">
                  <a:srgbClr val="4F81BD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'Budget Scrum 5'!$B$27:$G$27</c:f>
              <c:numCache>
                <c:formatCode>General</c:formatCode>
                <c:ptCount val="6"/>
                <c:pt idx="0">
                  <c:v>27</c:v>
                </c:pt>
                <c:pt idx="1">
                  <c:v>30.5</c:v>
                </c:pt>
                <c:pt idx="2">
                  <c:v>92.5</c:v>
                </c:pt>
                <c:pt idx="3">
                  <c:v>0</c:v>
                </c:pt>
                <c:pt idx="4">
                  <c:v>57</c:v>
                </c:pt>
                <c:pt idx="5">
                  <c:v>27.5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38D-4275-81F6-2E5DE08D06A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57F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07D-4EE6-A5AC-432FCD717577}"/>
              </c:ext>
            </c:extLst>
          </c:dPt>
          <c:dPt>
            <c:idx val="1"/>
            <c:invertIfNegative val="0"/>
            <c:bubble3D val="0"/>
            <c:spPr>
              <a:solidFill>
                <a:srgbClr val="EC89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7D-4EE6-A5AC-432FCD717577}"/>
              </c:ext>
            </c:extLst>
          </c:dPt>
          <c:dPt>
            <c:idx val="2"/>
            <c:invertIfNegative val="0"/>
            <c:bubble3D val="0"/>
            <c:spPr>
              <a:solidFill>
                <a:srgbClr val="ACACA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07D-4EE6-A5AC-432FCD717577}"/>
              </c:ext>
            </c:extLst>
          </c:dPt>
          <c:dPt>
            <c:idx val="4"/>
            <c:invertIfNegative val="0"/>
            <c:bubble3D val="0"/>
            <c:spPr>
              <a:solidFill>
                <a:srgbClr val="6BA2D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07D-4EE6-A5AC-432FCD717577}"/>
              </c:ext>
            </c:extLst>
          </c:dPt>
          <c:dPt>
            <c:idx val="5"/>
            <c:invertIfNegative val="0"/>
            <c:bubble3D val="0"/>
            <c:spPr>
              <a:solidFill>
                <a:srgbClr val="7DB35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07D-4EE6-A5AC-432FCD717577}"/>
              </c:ext>
            </c:extLst>
          </c:dPt>
          <c:val>
            <c:numRef>
              <c:f>'Budget Scrum 5'!$B$27:$G$27</c:f>
              <c:numCache>
                <c:formatCode>General</c:formatCode>
                <c:ptCount val="6"/>
                <c:pt idx="0">
                  <c:v>27</c:v>
                </c:pt>
                <c:pt idx="1">
                  <c:v>30.5</c:v>
                </c:pt>
                <c:pt idx="2">
                  <c:v>92.5</c:v>
                </c:pt>
                <c:pt idx="3">
                  <c:v>0</c:v>
                </c:pt>
                <c:pt idx="4">
                  <c:v>57</c:v>
                </c:pt>
                <c:pt idx="5">
                  <c:v>27.5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D-4EE6-A5AC-432FCD717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369648"/>
        <c:axId val="386371312"/>
      </c:barChart>
      <c:catAx>
        <c:axId val="386369648"/>
        <c:scaling>
          <c:orientation val="minMax"/>
        </c:scaling>
        <c:delete val="1"/>
        <c:axPos val="b"/>
        <c:majorTickMark val="none"/>
        <c:minorTickMark val="none"/>
        <c:tickLblPos val="nextTo"/>
        <c:crossAx val="386371312"/>
        <c:crosses val="autoZero"/>
        <c:auto val="1"/>
        <c:lblAlgn val="ctr"/>
        <c:lblOffset val="100"/>
        <c:noMultiLvlLbl val="0"/>
      </c:catAx>
      <c:valAx>
        <c:axId val="38637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636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v>Responsabile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5'!$B$20:$B$26</c:f>
              <c:numCache>
                <c:formatCode>General</c:formatCode>
                <c:ptCount val="7"/>
                <c:pt idx="0">
                  <c:v>7</c:v>
                </c:pt>
                <c:pt idx="1">
                  <c:v>7</c:v>
                </c:pt>
                <c:pt idx="2">
                  <c:v>10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19-46E4-92EF-7B2A288A2C69}"/>
            </c:ext>
          </c:extLst>
        </c:ser>
        <c:ser>
          <c:idx val="1"/>
          <c:order val="1"/>
          <c:tx>
            <c:v>Amministatore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5'!$C$20:$C$26</c:f>
              <c:numCache>
                <c:formatCode>General</c:formatCode>
                <c:ptCount val="7"/>
                <c:pt idx="0">
                  <c:v>12</c:v>
                </c:pt>
                <c:pt idx="1">
                  <c:v>0</c:v>
                </c:pt>
                <c:pt idx="2">
                  <c:v>3</c:v>
                </c:pt>
                <c:pt idx="3">
                  <c:v>2</c:v>
                </c:pt>
                <c:pt idx="4">
                  <c:v>5</c:v>
                </c:pt>
                <c:pt idx="5">
                  <c:v>0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19-46E4-92EF-7B2A288A2C69}"/>
            </c:ext>
          </c:extLst>
        </c:ser>
        <c:ser>
          <c:idx val="2"/>
          <c:order val="2"/>
          <c:tx>
            <c:v>Analista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5'!$D$20:$D$26</c:f>
              <c:numCache>
                <c:formatCode>General</c:formatCode>
                <c:ptCount val="7"/>
                <c:pt idx="0">
                  <c:v>10</c:v>
                </c:pt>
                <c:pt idx="1">
                  <c:v>15</c:v>
                </c:pt>
                <c:pt idx="2">
                  <c:v>12</c:v>
                </c:pt>
                <c:pt idx="3">
                  <c:v>22</c:v>
                </c:pt>
                <c:pt idx="4">
                  <c:v>9</c:v>
                </c:pt>
                <c:pt idx="5">
                  <c:v>15</c:v>
                </c:pt>
                <c:pt idx="6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19-46E4-92EF-7B2A288A2C69}"/>
            </c:ext>
          </c:extLst>
        </c:ser>
        <c:ser>
          <c:idx val="3"/>
          <c:order val="3"/>
          <c:tx>
            <c:v>Progettista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5'!$E$20:$E$26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19-46E4-92EF-7B2A288A2C69}"/>
            </c:ext>
          </c:extLst>
        </c:ser>
        <c:ser>
          <c:idx val="4"/>
          <c:order val="4"/>
          <c:tx>
            <c:v>Programmatore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5'!$F$20:$F$26</c:f>
              <c:numCache>
                <c:formatCode>General</c:formatCode>
                <c:ptCount val="7"/>
                <c:pt idx="0">
                  <c:v>0</c:v>
                </c:pt>
                <c:pt idx="1">
                  <c:v>9</c:v>
                </c:pt>
                <c:pt idx="2">
                  <c:v>15</c:v>
                </c:pt>
                <c:pt idx="3">
                  <c:v>0</c:v>
                </c:pt>
                <c:pt idx="4">
                  <c:v>2</c:v>
                </c:pt>
                <c:pt idx="5">
                  <c:v>7</c:v>
                </c:pt>
                <c:pt idx="6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19-46E4-92EF-7B2A288A2C69}"/>
            </c:ext>
          </c:extLst>
        </c:ser>
        <c:ser>
          <c:idx val="5"/>
          <c:order val="5"/>
          <c:tx>
            <c:v>Verificatore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5'!$G$20:$G$26</c:f>
              <c:numCache>
                <c:formatCode>General</c:formatCode>
                <c:ptCount val="7"/>
                <c:pt idx="0">
                  <c:v>3</c:v>
                </c:pt>
                <c:pt idx="1">
                  <c:v>6</c:v>
                </c:pt>
                <c:pt idx="2">
                  <c:v>5</c:v>
                </c:pt>
                <c:pt idx="3">
                  <c:v>2</c:v>
                </c:pt>
                <c:pt idx="4">
                  <c:v>11</c:v>
                </c:pt>
                <c:pt idx="5">
                  <c:v>0</c:v>
                </c:pt>
                <c:pt idx="6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319-46E4-92EF-7B2A288A2C69}"/>
            </c:ext>
          </c:extLst>
        </c:ser>
        <c:ser>
          <c:idx val="6"/>
          <c:order val="6"/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5'!$B$18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319-46E4-92EF-7B2A288A2C69}"/>
            </c:ext>
          </c:extLst>
        </c:ser>
        <c:ser>
          <c:idx val="7"/>
          <c:order val="7"/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5'!$C$18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319-46E4-92EF-7B2A288A2C69}"/>
            </c:ext>
          </c:extLst>
        </c:ser>
        <c:ser>
          <c:idx val="8"/>
          <c:order val="8"/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5'!$D$18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19-46E4-92EF-7B2A288A2C69}"/>
            </c:ext>
          </c:extLst>
        </c:ser>
        <c:ser>
          <c:idx val="9"/>
          <c:order val="9"/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5'!$E$18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319-46E4-92EF-7B2A288A2C69}"/>
            </c:ext>
          </c:extLst>
        </c:ser>
        <c:ser>
          <c:idx val="10"/>
          <c:order val="10"/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5'!$F$18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319-46E4-92EF-7B2A288A2C69}"/>
            </c:ext>
          </c:extLst>
        </c:ser>
        <c:ser>
          <c:idx val="11"/>
          <c:order val="11"/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'Budget Scrum 5'!$A$20:$A$26</c:f>
              <c:strCache>
                <c:ptCount val="7"/>
                <c:pt idx="0">
                  <c:v>Xida Chen</c:v>
                </c:pt>
                <c:pt idx="1">
                  <c:v>Domenico Casazza</c:v>
                </c:pt>
                <c:pt idx="2">
                  <c:v>Matteo Casonato</c:v>
                </c:pt>
                <c:pt idx="3">
                  <c:v>Nicola Pavin</c:v>
                </c:pt>
                <c:pt idx="4">
                  <c:v>Alessandro Poloni</c:v>
                </c:pt>
                <c:pt idx="5">
                  <c:v>Letizia Scudeler</c:v>
                </c:pt>
                <c:pt idx="6">
                  <c:v>Danilo Stojkovic</c:v>
                </c:pt>
              </c:strCache>
            </c:strRef>
          </c:cat>
          <c:val>
            <c:numRef>
              <c:f>'Budget Scrum 5'!$G$18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319-46E4-92EF-7B2A288A2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3537712"/>
        <c:axId val="303532720"/>
      </c:barChart>
      <c:catAx>
        <c:axId val="30353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03532720"/>
        <c:crosses val="autoZero"/>
        <c:auto val="1"/>
        <c:lblAlgn val="ctr"/>
        <c:lblOffset val="100"/>
        <c:noMultiLvlLbl val="0"/>
      </c:catAx>
      <c:valAx>
        <c:axId val="30353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0353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4AE-424D-BC5F-44964BAF296F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4AE-424D-BC5F-44964BAF296F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4AE-424D-BC5F-44964BAF296F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4AE-424D-BC5F-44964BAF296F}"/>
              </c:ext>
            </c:extLst>
          </c:dPt>
          <c:dPt>
            <c:idx val="4"/>
            <c:bubble3D val="0"/>
            <c:spPr>
              <a:solidFill>
                <a:schemeClr val="accent5">
                  <a:alpha val="9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4AE-424D-BC5F-44964BAF296F}"/>
              </c:ext>
            </c:extLst>
          </c:dPt>
          <c:dPt>
            <c:idx val="5"/>
            <c:bubble3D val="0"/>
            <c:spPr>
              <a:solidFill>
                <a:schemeClr val="accent6">
                  <a:alpha val="9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4AE-424D-BC5F-44964BAF296F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C454833C-D8D3-4E0F-B92B-7B7A3FC0A186}" type="PERCENTAGE">
                      <a:rPr lang="en-US" baseline="0"/>
                      <a:pPr>
                        <a:defRPr/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4AE-424D-BC5F-44964BAF296F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454EE732-1795-4998-A586-C177A7EFBF4D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4AE-424D-BC5F-44964BAF296F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8AD7AB70-5973-4BFB-98FC-6581FAD505A6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4AE-424D-BC5F-44964BAF296F}"/>
                </c:ext>
              </c:extLst>
            </c:dLbl>
            <c:dLbl>
              <c:idx val="3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C313ACE6-ABB6-42D3-B925-91BCAB29DE44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4AE-424D-BC5F-44964BAF296F}"/>
                </c:ext>
              </c:extLst>
            </c:dLbl>
            <c:dLbl>
              <c:idx val="4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58982816-D142-4DFD-95F1-62D19FF2697B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5"/>
                  </a:solidFill>
                  <a:round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04AE-424D-BC5F-44964BAF296F}"/>
                </c:ext>
              </c:extLst>
            </c:dLbl>
            <c:dLbl>
              <c:idx val="5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FA6D24EB-675D-4DB0-BD55-916652D99275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6"/>
                  </a:solidFill>
                  <a:round/>
                </a:ln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04AE-424D-BC5F-44964BAF296F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4F81BD"/>
                </a:solidFill>
                <a:round/>
              </a:ln>
              <a:effectLst>
                <a:outerShdw blurRad="50800" dist="38100" dir="2700000" algn="tl" rotWithShape="0">
                  <a:srgbClr val="4F81BD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PreventivoAFinirePostRTB!$B$11:$G$11</c:f>
              <c:numCache>
                <c:formatCode>General</c:formatCode>
                <c:ptCount val="6"/>
                <c:pt idx="0">
                  <c:v>108</c:v>
                </c:pt>
                <c:pt idx="1">
                  <c:v>89.5</c:v>
                </c:pt>
                <c:pt idx="2">
                  <c:v>7.5</c:v>
                </c:pt>
                <c:pt idx="3">
                  <c:v>140</c:v>
                </c:pt>
                <c:pt idx="4">
                  <c:v>63</c:v>
                </c:pt>
                <c:pt idx="5">
                  <c:v>57.5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4AE-424D-BC5F-44964BAF296F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CFC-4C9A-A929-5F11106D6B36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CFC-4C9A-A929-5F11106D6B36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CFC-4C9A-A929-5F11106D6B36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CFC-4C9A-A929-5F11106D6B36}"/>
              </c:ext>
            </c:extLst>
          </c:dPt>
          <c:dPt>
            <c:idx val="4"/>
            <c:bubble3D val="0"/>
            <c:spPr>
              <a:solidFill>
                <a:schemeClr val="accent5">
                  <a:alpha val="9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CFC-4C9A-A929-5F11106D6B36}"/>
              </c:ext>
            </c:extLst>
          </c:dPt>
          <c:dPt>
            <c:idx val="5"/>
            <c:bubble3D val="0"/>
            <c:spPr>
              <a:solidFill>
                <a:schemeClr val="accent6">
                  <a:alpha val="9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DCFC-4C9A-A929-5F11106D6B36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5EF5F2C9-EEEF-466C-83C5-0C2FEEB79B8E}" type="PERCENTAGE">
                      <a:rPr lang="en-US" baseline="0"/>
                      <a:pPr>
                        <a:defRPr/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CFC-4C9A-A929-5F11106D6B36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CADDDB04-C791-4C8E-B84B-3F305FEB4C7C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CFC-4C9A-A929-5F11106D6B36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E4A23FDE-D7D9-4C09-B945-10D0E2458AD1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CFC-4C9A-A929-5F11106D6B36}"/>
                </c:ext>
              </c:extLst>
            </c:dLbl>
            <c:dLbl>
              <c:idx val="3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AD598687-E9A3-4DAA-B1A9-AC116AE56735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CFC-4C9A-A929-5F11106D6B36}"/>
                </c:ext>
              </c:extLst>
            </c:dLbl>
            <c:dLbl>
              <c:idx val="4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FE961FC1-74FF-44FB-8E49-128E94764428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5"/>
                  </a:solidFill>
                  <a:round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DCFC-4C9A-A929-5F11106D6B36}"/>
                </c:ext>
              </c:extLst>
            </c:dLbl>
            <c:dLbl>
              <c:idx val="5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4FDCB72C-8469-40B9-BB96-59D7D3C6875C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[PERCENTUALE]</a:t>
                    </a:fld>
                    <a:endParaRPr lang="it-IT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6"/>
                  </a:solidFill>
                  <a:round/>
                </a:ln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DCFC-4C9A-A929-5F11106D6B36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4F81BD"/>
                </a:solidFill>
                <a:round/>
              </a:ln>
              <a:effectLst>
                <a:outerShdw blurRad="50800" dist="38100" dir="2700000" algn="tl" rotWithShape="0">
                  <a:srgbClr val="4F81BD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PreventivoAFinirePostRTB!$B$24:$G$24</c:f>
              <c:numCache>
                <c:formatCode>General</c:formatCode>
                <c:ptCount val="6"/>
                <c:pt idx="0">
                  <c:v>102</c:v>
                </c:pt>
                <c:pt idx="1">
                  <c:v>82.5</c:v>
                </c:pt>
                <c:pt idx="2">
                  <c:v>10</c:v>
                </c:pt>
                <c:pt idx="3">
                  <c:v>120</c:v>
                </c:pt>
                <c:pt idx="4">
                  <c:v>94</c:v>
                </c:pt>
                <c:pt idx="5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CFC-4C9A-A929-5F11106D6B3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CD4AC-0E9C-4620-B379-BC687457C7C8}" type="datetimeFigureOut">
              <a:rPr lang="it-IT" smtClean="0"/>
              <a:t>09/03/2022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78E95-8A02-4863-86BC-3BDFF2A12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40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78E95-8A02-4863-86BC-3BDFF2A12A6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3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78E95-8A02-4863-86BC-3BDFF2A12A6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91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78E95-8A02-4863-86BC-3BDFF2A12A6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534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09 Marzo 2022</a:t>
            </a:r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Oberon - RTB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09 Marzo 2022</a:t>
            </a:r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Team Oberon - RTB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6AF85FE-AABD-4811-A691-0F87FF26BCA2}"/>
              </a:ext>
            </a:extLst>
          </p:cNvPr>
          <p:cNvSpPr/>
          <p:nvPr/>
        </p:nvSpPr>
        <p:spPr>
          <a:xfrm>
            <a:off x="8764621" y="0"/>
            <a:ext cx="3427379" cy="6859039"/>
          </a:xfrm>
          <a:prstGeom prst="rect">
            <a:avLst/>
          </a:prstGeom>
          <a:solidFill>
            <a:srgbClr val="3996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13880" y="459906"/>
            <a:ext cx="9144000" cy="3414408"/>
          </a:xfrm>
        </p:spPr>
        <p:txBody>
          <a:bodyPr>
            <a:normAutofit/>
          </a:bodyPr>
          <a:lstStyle/>
          <a:p>
            <a:pPr algn="l"/>
            <a:r>
              <a:rPr lang="de-DE" err="1">
                <a:latin typeface="Bahnschrift"/>
                <a:cs typeface="Calibri Light"/>
              </a:rPr>
              <a:t>Requirements</a:t>
            </a:r>
            <a:r>
              <a:rPr lang="de-DE">
                <a:latin typeface="Bahnschrift"/>
                <a:cs typeface="Calibri Light"/>
              </a:rPr>
              <a:t> </a:t>
            </a:r>
            <a:br>
              <a:rPr lang="de-DE">
                <a:latin typeface="Bahnschrift"/>
                <a:cs typeface="Calibri Light"/>
              </a:rPr>
            </a:br>
            <a:r>
              <a:rPr lang="de-DE">
                <a:latin typeface="Bahnschrift"/>
                <a:cs typeface="Calibri Light"/>
              </a:rPr>
              <a:t>&amp;</a:t>
            </a:r>
            <a:br>
              <a:rPr lang="en-US"/>
            </a:br>
            <a:r>
              <a:rPr lang="de-DE">
                <a:latin typeface="Bahnschrift"/>
                <a:cs typeface="Calibri Light"/>
              </a:rPr>
              <a:t>Technology</a:t>
            </a:r>
            <a:br>
              <a:rPr lang="de-DE">
                <a:latin typeface="Bahnschrift"/>
                <a:cs typeface="Calibri Light"/>
              </a:rPr>
            </a:br>
            <a:r>
              <a:rPr lang="de-DE">
                <a:latin typeface="Bahnschrift"/>
                <a:cs typeface="Calibri Light"/>
              </a:rPr>
              <a:t>Baseline</a:t>
            </a:r>
            <a:endParaRPr lang="de-DE">
              <a:latin typeface="Bahnschrift Light" panose="020B0502040204020203" pitchFamily="34" charset="0"/>
              <a:cs typeface="Calibri Light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9192639" y="2529832"/>
            <a:ext cx="2772382" cy="3037742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algn="r"/>
            <a:r>
              <a:rPr lang="de-DE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Casazza</a:t>
            </a:r>
            <a:r>
              <a:rPr lang="de-DE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 Domenico</a:t>
            </a:r>
          </a:p>
          <a:p>
            <a:pPr algn="r"/>
            <a:r>
              <a:rPr lang="de-DE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Casonato</a:t>
            </a:r>
            <a:r>
              <a:rPr lang="de-DE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 Matteo</a:t>
            </a:r>
          </a:p>
          <a:p>
            <a:pPr algn="r"/>
            <a:r>
              <a:rPr lang="de-DE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Chen </a:t>
            </a:r>
            <a:r>
              <a:rPr lang="de-DE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Xida</a:t>
            </a:r>
            <a:endParaRPr lang="de-DE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/>
              <a:cs typeface="Calibri"/>
            </a:endParaRPr>
          </a:p>
          <a:p>
            <a:pPr algn="r"/>
            <a:r>
              <a:rPr lang="de-DE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Pavin Nicola</a:t>
            </a:r>
          </a:p>
          <a:p>
            <a:pPr algn="r"/>
            <a:r>
              <a:rPr lang="de-DE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Poloni</a:t>
            </a:r>
            <a:r>
              <a:rPr lang="de-DE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 Alessandro</a:t>
            </a:r>
          </a:p>
          <a:p>
            <a:pPr algn="r"/>
            <a:r>
              <a:rPr lang="de-DE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Scudeler</a:t>
            </a:r>
            <a:r>
              <a:rPr lang="de-DE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 Letizia</a:t>
            </a:r>
          </a:p>
          <a:p>
            <a:pPr algn="r"/>
            <a:r>
              <a:rPr lang="de-DE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  <a:cs typeface="Calibri"/>
              </a:rPr>
              <a:t>Stojkovic Danilo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1C6D27-EBFE-495F-8F53-2F797A1F9D42}"/>
              </a:ext>
            </a:extLst>
          </p:cNvPr>
          <p:cNvSpPr txBox="1"/>
          <p:nvPr/>
        </p:nvSpPr>
        <p:spPr>
          <a:xfrm>
            <a:off x="9047235" y="1918702"/>
            <a:ext cx="2917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Calibri Light"/>
              </a:rPr>
              <a:t>TEAM OBERON</a:t>
            </a:r>
            <a:endParaRPr lang="it-IT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C9E461-2F81-4467-B6BE-C567345646C3}"/>
              </a:ext>
            </a:extLst>
          </p:cNvPr>
          <p:cNvSpPr txBox="1"/>
          <p:nvPr/>
        </p:nvSpPr>
        <p:spPr>
          <a:xfrm>
            <a:off x="9714085" y="760433"/>
            <a:ext cx="225093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Capitolato 2: </a:t>
            </a:r>
          </a:p>
          <a:p>
            <a:pPr algn="r"/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SHOP CHAIN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8B70C91-2902-4942-9CEB-478809C3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46" y="3929016"/>
            <a:ext cx="2623761" cy="262376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BB71EE9-1C97-40A3-AD92-2613701E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19" y="3840116"/>
            <a:ext cx="2623761" cy="262376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BF7BB67-FC0F-4D37-9F53-BE543E0A5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04" y="4832635"/>
            <a:ext cx="2586562" cy="816521"/>
          </a:xfrm>
          <a:prstGeom prst="rect">
            <a:avLst/>
          </a:prstGeom>
        </p:spPr>
      </p:pic>
      <p:sp>
        <p:nvSpPr>
          <p:cNvPr id="8" name="Segnaposto data 7">
            <a:extLst>
              <a:ext uri="{FF2B5EF4-FFF2-40B4-BE49-F238E27FC236}">
                <a16:creationId xmlns:a16="http://schemas.microsoft.com/office/drawing/2014/main" id="{EC03F6E0-8BED-4913-8320-51F3B519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tx1"/>
                </a:solidFill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614272EB-BC0D-445F-92A6-45CDE51E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tx1"/>
                </a:solidFill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C6D24D8F-EDDE-41BC-BB9D-EC5010E6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1</a:t>
            </a:fld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AE874-2305-4764-84E2-9716E80A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Stato Attuale del Consuntivo</a:t>
            </a: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lt"/>
              <a:cs typeface="+mj-lt"/>
            </a:endParaRPr>
          </a:p>
          <a:p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A6F0272C-B611-43E9-9989-368F96CE86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969452"/>
              </p:ext>
            </p:extLst>
          </p:nvPr>
        </p:nvGraphicFramePr>
        <p:xfrm>
          <a:off x="334230" y="1437261"/>
          <a:ext cx="5115860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34A9B2-3D13-4F14-859C-015948A852ED}"/>
              </a:ext>
            </a:extLst>
          </p:cNvPr>
          <p:cNvSpPr txBox="1"/>
          <p:nvPr/>
        </p:nvSpPr>
        <p:spPr>
          <a:xfrm>
            <a:off x="5680954" y="1410826"/>
            <a:ext cx="3164840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Responsabile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Amministratore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Analista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/>
          </a:p>
        </p:txBody>
      </p:sp>
      <p:sp>
        <p:nvSpPr>
          <p:cNvPr id="15" name="Ovale 4">
            <a:extLst>
              <a:ext uri="{FF2B5EF4-FFF2-40B4-BE49-F238E27FC236}">
                <a16:creationId xmlns:a16="http://schemas.microsoft.com/office/drawing/2014/main" id="{C2A65B79-6416-4090-BE37-AC862B38A3AF}"/>
              </a:ext>
            </a:extLst>
          </p:cNvPr>
          <p:cNvSpPr/>
          <p:nvPr/>
        </p:nvSpPr>
        <p:spPr>
          <a:xfrm>
            <a:off x="5735273" y="1539645"/>
            <a:ext cx="233173" cy="233463"/>
          </a:xfrm>
          <a:prstGeom prst="ellipse">
            <a:avLst/>
          </a:prstGeom>
          <a:solidFill>
            <a:srgbClr val="557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4">
            <a:extLst>
              <a:ext uri="{FF2B5EF4-FFF2-40B4-BE49-F238E27FC236}">
                <a16:creationId xmlns:a16="http://schemas.microsoft.com/office/drawing/2014/main" id="{670D85E1-28B7-4AD6-80B3-D8125AA525B5}"/>
              </a:ext>
            </a:extLst>
          </p:cNvPr>
          <p:cNvSpPr/>
          <p:nvPr/>
        </p:nvSpPr>
        <p:spPr>
          <a:xfrm>
            <a:off x="5735272" y="1997665"/>
            <a:ext cx="233173" cy="233463"/>
          </a:xfrm>
          <a:prstGeom prst="ellipse">
            <a:avLst/>
          </a:prstGeom>
          <a:solidFill>
            <a:srgbClr val="EC8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2CEECE9-A8E5-4A51-93C5-416C5E048F85}"/>
              </a:ext>
            </a:extLst>
          </p:cNvPr>
          <p:cNvSpPr/>
          <p:nvPr/>
        </p:nvSpPr>
        <p:spPr>
          <a:xfrm>
            <a:off x="5728990" y="2417558"/>
            <a:ext cx="233173" cy="233463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E645D38E-9336-4FEF-95B4-213C33CA7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845514"/>
              </p:ext>
            </p:extLst>
          </p:nvPr>
        </p:nvGraphicFramePr>
        <p:xfrm>
          <a:off x="5921999" y="2971647"/>
          <a:ext cx="4707092" cy="2869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88F23E0-4124-4E9A-A339-259EA8EEB4F8}"/>
              </a:ext>
            </a:extLst>
          </p:cNvPr>
          <p:cNvSpPr txBox="1"/>
          <p:nvPr/>
        </p:nvSpPr>
        <p:spPr>
          <a:xfrm>
            <a:off x="8506409" y="1392100"/>
            <a:ext cx="3164840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Progettista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Programmatore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Verificatore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E09F97F-3D5E-4567-9D15-E33485152300}"/>
              </a:ext>
            </a:extLst>
          </p:cNvPr>
          <p:cNvSpPr/>
          <p:nvPr/>
        </p:nvSpPr>
        <p:spPr>
          <a:xfrm>
            <a:off x="8554445" y="2417558"/>
            <a:ext cx="233173" cy="233463"/>
          </a:xfrm>
          <a:prstGeom prst="ellipse">
            <a:avLst/>
          </a:prstGeom>
          <a:solidFill>
            <a:srgbClr val="7DB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EF9C821-2BE9-49FA-BA32-3334786B46D7}"/>
              </a:ext>
            </a:extLst>
          </p:cNvPr>
          <p:cNvSpPr/>
          <p:nvPr/>
        </p:nvSpPr>
        <p:spPr>
          <a:xfrm>
            <a:off x="8560727" y="1964586"/>
            <a:ext cx="233173" cy="233463"/>
          </a:xfrm>
          <a:prstGeom prst="ellipse">
            <a:avLst/>
          </a:prstGeom>
          <a:solidFill>
            <a:srgbClr val="6AA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BF15B3F-588E-4E68-BA3B-517BBBDC2975}"/>
              </a:ext>
            </a:extLst>
          </p:cNvPr>
          <p:cNvSpPr/>
          <p:nvPr/>
        </p:nvSpPr>
        <p:spPr>
          <a:xfrm>
            <a:off x="8560728" y="1539645"/>
            <a:ext cx="233173" cy="233463"/>
          </a:xfrm>
          <a:prstGeom prst="ellipse">
            <a:avLst/>
          </a:prstGeom>
          <a:solidFill>
            <a:srgbClr val="E6B2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Segnaposto data 29">
            <a:extLst>
              <a:ext uri="{FF2B5EF4-FFF2-40B4-BE49-F238E27FC236}">
                <a16:creationId xmlns:a16="http://schemas.microsoft.com/office/drawing/2014/main" id="{7B379B07-8EE6-43CF-B440-5B79C8AB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tx1"/>
                </a:solidFill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Segnaposto piè di pagina 30">
            <a:extLst>
              <a:ext uri="{FF2B5EF4-FFF2-40B4-BE49-F238E27FC236}">
                <a16:creationId xmlns:a16="http://schemas.microsoft.com/office/drawing/2014/main" id="{CF718634-AD47-4577-A3A1-E2D4D278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tx1"/>
                </a:solidFill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32" name="Segnaposto numero diapositiva 31">
            <a:extLst>
              <a:ext uri="{FF2B5EF4-FFF2-40B4-BE49-F238E27FC236}">
                <a16:creationId xmlns:a16="http://schemas.microsoft.com/office/drawing/2014/main" id="{B012C58A-B51D-4794-B4C4-5783CFC8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tx1"/>
                </a:solidFill>
                <a:latin typeface="Bahnschrift" panose="020B0502040204020203" pitchFamily="34" charset="0"/>
              </a:rPr>
              <a:t>10</a:t>
            </a:fld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19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38CAFDAD-A351-4017-8C76-CAAB66D1F5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347688"/>
              </p:ext>
            </p:extLst>
          </p:nvPr>
        </p:nvGraphicFramePr>
        <p:xfrm>
          <a:off x="686646" y="1493520"/>
          <a:ext cx="7730067" cy="4638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5450BC37-5826-4D7B-B12B-9715C9FA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Stato Attuale del Consuntivo</a:t>
            </a:r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lt"/>
              <a:cs typeface="+mj-lt"/>
            </a:endParaRPr>
          </a:p>
          <a:p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760CDF-B3D3-427C-9F3D-322A6F41424E}"/>
              </a:ext>
            </a:extLst>
          </p:cNvPr>
          <p:cNvSpPr txBox="1"/>
          <p:nvPr/>
        </p:nvSpPr>
        <p:spPr>
          <a:xfrm>
            <a:off x="8709609" y="2222547"/>
            <a:ext cx="3164840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Responsabile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Amministratore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Analista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/>
          </a:p>
        </p:txBody>
      </p:sp>
      <p:sp>
        <p:nvSpPr>
          <p:cNvPr id="7" name="Ovale 4">
            <a:extLst>
              <a:ext uri="{FF2B5EF4-FFF2-40B4-BE49-F238E27FC236}">
                <a16:creationId xmlns:a16="http://schemas.microsoft.com/office/drawing/2014/main" id="{A44BC19C-0C86-4A9F-83CD-233DA54EFF0F}"/>
              </a:ext>
            </a:extLst>
          </p:cNvPr>
          <p:cNvSpPr/>
          <p:nvPr/>
        </p:nvSpPr>
        <p:spPr>
          <a:xfrm>
            <a:off x="8763928" y="2351366"/>
            <a:ext cx="233173" cy="233463"/>
          </a:xfrm>
          <a:prstGeom prst="ellipse">
            <a:avLst/>
          </a:prstGeom>
          <a:solidFill>
            <a:srgbClr val="557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4">
            <a:extLst>
              <a:ext uri="{FF2B5EF4-FFF2-40B4-BE49-F238E27FC236}">
                <a16:creationId xmlns:a16="http://schemas.microsoft.com/office/drawing/2014/main" id="{371E69BE-E3E1-4DA3-A11A-8851123220A2}"/>
              </a:ext>
            </a:extLst>
          </p:cNvPr>
          <p:cNvSpPr/>
          <p:nvPr/>
        </p:nvSpPr>
        <p:spPr>
          <a:xfrm>
            <a:off x="8763927" y="2809386"/>
            <a:ext cx="233173" cy="233463"/>
          </a:xfrm>
          <a:prstGeom prst="ellipse">
            <a:avLst/>
          </a:prstGeom>
          <a:solidFill>
            <a:srgbClr val="EC8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A9463A5-3CA1-4AE4-B9DA-5D1365B92F6B}"/>
              </a:ext>
            </a:extLst>
          </p:cNvPr>
          <p:cNvSpPr/>
          <p:nvPr/>
        </p:nvSpPr>
        <p:spPr>
          <a:xfrm>
            <a:off x="8757645" y="3229279"/>
            <a:ext cx="233173" cy="233463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619C89-3730-4969-80D5-45DC8672D1F8}"/>
              </a:ext>
            </a:extLst>
          </p:cNvPr>
          <p:cNvSpPr txBox="1"/>
          <p:nvPr/>
        </p:nvSpPr>
        <p:spPr>
          <a:xfrm>
            <a:off x="8709609" y="3525700"/>
            <a:ext cx="3164840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Progettista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Programmatore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Verificatore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D7150BE-F926-4326-9C0F-EC140DDADCC1}"/>
              </a:ext>
            </a:extLst>
          </p:cNvPr>
          <p:cNvSpPr/>
          <p:nvPr/>
        </p:nvSpPr>
        <p:spPr>
          <a:xfrm>
            <a:off x="8757645" y="4551158"/>
            <a:ext cx="233173" cy="233463"/>
          </a:xfrm>
          <a:prstGeom prst="ellipse">
            <a:avLst/>
          </a:prstGeom>
          <a:solidFill>
            <a:srgbClr val="7DB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A60ED1F-57B6-48F5-B024-69748F5E1500}"/>
              </a:ext>
            </a:extLst>
          </p:cNvPr>
          <p:cNvSpPr/>
          <p:nvPr/>
        </p:nvSpPr>
        <p:spPr>
          <a:xfrm>
            <a:off x="8763927" y="4098186"/>
            <a:ext cx="233173" cy="233463"/>
          </a:xfrm>
          <a:prstGeom prst="ellipse">
            <a:avLst/>
          </a:prstGeom>
          <a:solidFill>
            <a:srgbClr val="6AA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DDD3C2C-977F-4B27-AFA6-48D78ABBC2A9}"/>
              </a:ext>
            </a:extLst>
          </p:cNvPr>
          <p:cNvSpPr/>
          <p:nvPr/>
        </p:nvSpPr>
        <p:spPr>
          <a:xfrm>
            <a:off x="8763928" y="3673245"/>
            <a:ext cx="233173" cy="233463"/>
          </a:xfrm>
          <a:prstGeom prst="ellipse">
            <a:avLst/>
          </a:prstGeom>
          <a:solidFill>
            <a:srgbClr val="E6B2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/>
          </a:p>
        </p:txBody>
      </p:sp>
      <p:sp>
        <p:nvSpPr>
          <p:cNvPr id="20" name="Segnaposto data 19">
            <a:extLst>
              <a:ext uri="{FF2B5EF4-FFF2-40B4-BE49-F238E27FC236}">
                <a16:creationId xmlns:a16="http://schemas.microsoft.com/office/drawing/2014/main" id="{F534DF04-5198-4076-908C-9BFC4403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tx1"/>
                </a:solidFill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Segnaposto piè di pagina 20">
            <a:extLst>
              <a:ext uri="{FF2B5EF4-FFF2-40B4-BE49-F238E27FC236}">
                <a16:creationId xmlns:a16="http://schemas.microsoft.com/office/drawing/2014/main" id="{77D5DE62-4A82-4AE1-816D-765DA791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tx1"/>
                </a:solidFill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7E8B6385-C9EC-4AC1-AEE8-C954C110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tx1"/>
                </a:solidFill>
                <a:latin typeface="Bahnschrift" panose="020B0502040204020203" pitchFamily="34" charset="0"/>
              </a:rPr>
              <a:t>11</a:t>
            </a:fld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8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FA5B0CD-CF36-4834-833C-539B3500EF86}"/>
              </a:ext>
            </a:extLst>
          </p:cNvPr>
          <p:cNvSpPr/>
          <p:nvPr/>
        </p:nvSpPr>
        <p:spPr>
          <a:xfrm>
            <a:off x="0" y="-1039"/>
            <a:ext cx="12192000" cy="6859039"/>
          </a:xfrm>
          <a:prstGeom prst="rect">
            <a:avLst/>
          </a:prstGeom>
          <a:solidFill>
            <a:srgbClr val="3996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2AE874-2305-4764-84E2-9716E80A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Cambiamenti rispetto al Preventivo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14E4182-BDCC-4A9B-90E5-4045EC5C6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8068" y="4100720"/>
            <a:ext cx="7355732" cy="19315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co 9">
            <a:extLst>
              <a:ext uri="{FF2B5EF4-FFF2-40B4-BE49-F238E27FC236}">
                <a16:creationId xmlns:a16="http://schemas.microsoft.com/office/drawing/2014/main" id="{F46837AA-3542-48D3-802A-AA27C5EBC129}"/>
              </a:ext>
            </a:extLst>
          </p:cNvPr>
          <p:cNvSpPr/>
          <p:nvPr/>
        </p:nvSpPr>
        <p:spPr>
          <a:xfrm rot="5243938">
            <a:off x="6500556" y="2493141"/>
            <a:ext cx="2350755" cy="2449149"/>
          </a:xfrm>
          <a:prstGeom prst="arc">
            <a:avLst>
              <a:gd name="adj1" fmla="val 10772212"/>
              <a:gd name="adj2" fmla="val 16729917"/>
            </a:avLst>
          </a:prstGeom>
          <a:ln w="76200">
            <a:solidFill>
              <a:srgbClr val="FF55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CEDE3EE1-21DB-4E34-9B57-40A8D186683E}"/>
              </a:ext>
            </a:extLst>
          </p:cNvPr>
          <p:cNvSpPr/>
          <p:nvPr/>
        </p:nvSpPr>
        <p:spPr>
          <a:xfrm rot="10800000">
            <a:off x="8764535" y="3815172"/>
            <a:ext cx="259366" cy="300875"/>
          </a:xfrm>
          <a:prstGeom prst="triangle">
            <a:avLst/>
          </a:prstGeom>
          <a:solidFill>
            <a:srgbClr val="FF5550"/>
          </a:solidFill>
          <a:ln>
            <a:solidFill>
              <a:srgbClr val="FF55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testo, armadietto, screenshot, schermo&#10;&#10;Descrizione generata automaticamente">
            <a:extLst>
              <a:ext uri="{FF2B5EF4-FFF2-40B4-BE49-F238E27FC236}">
                <a16:creationId xmlns:a16="http://schemas.microsoft.com/office/drawing/2014/main" id="{494CA229-FA08-449F-90C1-63EA4BA3E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3" y="1690688"/>
            <a:ext cx="7107089" cy="18662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Segnaposto data 15">
            <a:extLst>
              <a:ext uri="{FF2B5EF4-FFF2-40B4-BE49-F238E27FC236}">
                <a16:creationId xmlns:a16="http://schemas.microsoft.com/office/drawing/2014/main" id="{2C9A5BED-300F-47C3-9414-781D2D93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3167ABB6-EA49-47AE-9D19-EF6D348C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55DA886F-CC30-4663-9901-5754E342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12</a:t>
            </a:fld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4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FA5B0CD-CF36-4834-833C-539B3500EF86}"/>
              </a:ext>
            </a:extLst>
          </p:cNvPr>
          <p:cNvSpPr/>
          <p:nvPr/>
        </p:nvSpPr>
        <p:spPr>
          <a:xfrm>
            <a:off x="0" y="-1039"/>
            <a:ext cx="12192000" cy="6859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2AE874-2305-4764-84E2-9716E80A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Cambiamenti rispetto al Preventivo</a:t>
            </a:r>
          </a:p>
        </p:txBody>
      </p:sp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088DB5B7-6060-4AFE-9FAE-D34241764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438553"/>
              </p:ext>
            </p:extLst>
          </p:nvPr>
        </p:nvGraphicFramePr>
        <p:xfrm>
          <a:off x="-165428" y="1705104"/>
          <a:ext cx="5842000" cy="3303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7E9F8A-EA12-42BC-9C83-AD77ABF37503}"/>
              </a:ext>
            </a:extLst>
          </p:cNvPr>
          <p:cNvSpPr txBox="1"/>
          <p:nvPr/>
        </p:nvSpPr>
        <p:spPr>
          <a:xfrm>
            <a:off x="5703731" y="1541158"/>
            <a:ext cx="3164840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Responsabile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Amministratore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Analista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/>
          </a:p>
        </p:txBody>
      </p:sp>
      <p:sp>
        <p:nvSpPr>
          <p:cNvPr id="13" name="Ovale 4">
            <a:extLst>
              <a:ext uri="{FF2B5EF4-FFF2-40B4-BE49-F238E27FC236}">
                <a16:creationId xmlns:a16="http://schemas.microsoft.com/office/drawing/2014/main" id="{2153E48F-F056-4845-8803-748E8C63BBB9}"/>
              </a:ext>
            </a:extLst>
          </p:cNvPr>
          <p:cNvSpPr/>
          <p:nvPr/>
        </p:nvSpPr>
        <p:spPr>
          <a:xfrm>
            <a:off x="5758050" y="1669977"/>
            <a:ext cx="233173" cy="233463"/>
          </a:xfrm>
          <a:prstGeom prst="ellipse">
            <a:avLst/>
          </a:prstGeom>
          <a:solidFill>
            <a:srgbClr val="557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4">
            <a:extLst>
              <a:ext uri="{FF2B5EF4-FFF2-40B4-BE49-F238E27FC236}">
                <a16:creationId xmlns:a16="http://schemas.microsoft.com/office/drawing/2014/main" id="{A7464369-5E5A-4BD3-BCE1-7317D6AD88A0}"/>
              </a:ext>
            </a:extLst>
          </p:cNvPr>
          <p:cNvSpPr/>
          <p:nvPr/>
        </p:nvSpPr>
        <p:spPr>
          <a:xfrm>
            <a:off x="5758049" y="2127997"/>
            <a:ext cx="233173" cy="233463"/>
          </a:xfrm>
          <a:prstGeom prst="ellipse">
            <a:avLst/>
          </a:prstGeom>
          <a:solidFill>
            <a:srgbClr val="EC8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1C9EBEA-B78F-406C-9B60-15F48A97CBF7}"/>
              </a:ext>
            </a:extLst>
          </p:cNvPr>
          <p:cNvSpPr/>
          <p:nvPr/>
        </p:nvSpPr>
        <p:spPr>
          <a:xfrm>
            <a:off x="5751767" y="2547890"/>
            <a:ext cx="233173" cy="233463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A6534D-AAEB-4740-A780-475E0571B094}"/>
              </a:ext>
            </a:extLst>
          </p:cNvPr>
          <p:cNvSpPr txBox="1"/>
          <p:nvPr/>
        </p:nvSpPr>
        <p:spPr>
          <a:xfrm>
            <a:off x="8529186" y="1522432"/>
            <a:ext cx="3164840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Progettista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Programmatore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Verificatore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386550B-2DDE-49AE-9468-323155F63687}"/>
              </a:ext>
            </a:extLst>
          </p:cNvPr>
          <p:cNvSpPr/>
          <p:nvPr/>
        </p:nvSpPr>
        <p:spPr>
          <a:xfrm>
            <a:off x="8577222" y="2547890"/>
            <a:ext cx="233173" cy="233463"/>
          </a:xfrm>
          <a:prstGeom prst="ellipse">
            <a:avLst/>
          </a:prstGeom>
          <a:solidFill>
            <a:srgbClr val="7DB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4AFDBDAE-25CF-4C9D-8F74-81AE06DC94F0}"/>
              </a:ext>
            </a:extLst>
          </p:cNvPr>
          <p:cNvSpPr/>
          <p:nvPr/>
        </p:nvSpPr>
        <p:spPr>
          <a:xfrm>
            <a:off x="8583504" y="2094918"/>
            <a:ext cx="233173" cy="233463"/>
          </a:xfrm>
          <a:prstGeom prst="ellipse">
            <a:avLst/>
          </a:prstGeom>
          <a:solidFill>
            <a:srgbClr val="6AA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D396A9E-39F5-4125-890F-2D25BEC697BC}"/>
              </a:ext>
            </a:extLst>
          </p:cNvPr>
          <p:cNvSpPr/>
          <p:nvPr/>
        </p:nvSpPr>
        <p:spPr>
          <a:xfrm>
            <a:off x="8583505" y="1669977"/>
            <a:ext cx="233173" cy="233463"/>
          </a:xfrm>
          <a:prstGeom prst="ellipse">
            <a:avLst/>
          </a:prstGeom>
          <a:solidFill>
            <a:srgbClr val="E6B2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A58BD0F-26AB-468A-93E2-2FC86D97B3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862094"/>
              </p:ext>
            </p:extLst>
          </p:nvPr>
        </p:nvGraphicFramePr>
        <p:xfrm>
          <a:off x="5236177" y="2949271"/>
          <a:ext cx="6024880" cy="341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Arco 20">
            <a:extLst>
              <a:ext uri="{FF2B5EF4-FFF2-40B4-BE49-F238E27FC236}">
                <a16:creationId xmlns:a16="http://schemas.microsoft.com/office/drawing/2014/main" id="{B73ECC71-DEB8-4137-9720-A1405467BF89}"/>
              </a:ext>
            </a:extLst>
          </p:cNvPr>
          <p:cNvSpPr/>
          <p:nvPr/>
        </p:nvSpPr>
        <p:spPr>
          <a:xfrm rot="5243938">
            <a:off x="3351502" y="2786719"/>
            <a:ext cx="3021992" cy="3898519"/>
          </a:xfrm>
          <a:prstGeom prst="arc">
            <a:avLst>
              <a:gd name="adj1" fmla="val 10772212"/>
              <a:gd name="adj2" fmla="val 14068958"/>
            </a:avLst>
          </a:prstGeom>
          <a:ln w="76200">
            <a:solidFill>
              <a:srgbClr val="FF55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riangolo isoscele 21">
            <a:extLst>
              <a:ext uri="{FF2B5EF4-FFF2-40B4-BE49-F238E27FC236}">
                <a16:creationId xmlns:a16="http://schemas.microsoft.com/office/drawing/2014/main" id="{48255A95-B757-44E1-A48D-74B5FFD7E844}"/>
              </a:ext>
            </a:extLst>
          </p:cNvPr>
          <p:cNvSpPr/>
          <p:nvPr/>
        </p:nvSpPr>
        <p:spPr>
          <a:xfrm rot="7711672">
            <a:off x="6207600" y="3570249"/>
            <a:ext cx="259366" cy="300875"/>
          </a:xfrm>
          <a:prstGeom prst="triangle">
            <a:avLst/>
          </a:prstGeom>
          <a:solidFill>
            <a:srgbClr val="FF5550"/>
          </a:solidFill>
          <a:ln>
            <a:solidFill>
              <a:srgbClr val="FF55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Segnaposto data 24">
            <a:extLst>
              <a:ext uri="{FF2B5EF4-FFF2-40B4-BE49-F238E27FC236}">
                <a16:creationId xmlns:a16="http://schemas.microsoft.com/office/drawing/2014/main" id="{87560665-3816-4B7E-A85F-03BA80387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tx1"/>
                </a:solidFill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6" name="Segnaposto piè di pagina 25">
            <a:extLst>
              <a:ext uri="{FF2B5EF4-FFF2-40B4-BE49-F238E27FC236}">
                <a16:creationId xmlns:a16="http://schemas.microsoft.com/office/drawing/2014/main" id="{B08F7BF5-48AD-49BF-84D7-62B6BF09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tx1"/>
                </a:solidFill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27" name="Segnaposto numero diapositiva 26">
            <a:extLst>
              <a:ext uri="{FF2B5EF4-FFF2-40B4-BE49-F238E27FC236}">
                <a16:creationId xmlns:a16="http://schemas.microsoft.com/office/drawing/2014/main" id="{1C0AD8F3-3CE6-4EBB-97A2-8E3624E8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tx1"/>
                </a:solidFill>
                <a:latin typeface="Bahnschrift" panose="020B0502040204020203" pitchFamily="34" charset="0"/>
              </a:rPr>
              <a:t>13</a:t>
            </a:fld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47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51A267-9887-449B-9D27-DA1B6EB50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27" y="540161"/>
            <a:ext cx="5063941" cy="337326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7E3206DD-A349-4579-9E1E-F01E7CDE8E1E}"/>
              </a:ext>
            </a:extLst>
          </p:cNvPr>
          <p:cNvSpPr/>
          <p:nvPr/>
        </p:nvSpPr>
        <p:spPr>
          <a:xfrm>
            <a:off x="2265" y="3842426"/>
            <a:ext cx="6145967" cy="30155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FE7BEA8-C545-472D-9FA0-14A180317382}"/>
              </a:ext>
            </a:extLst>
          </p:cNvPr>
          <p:cNvSpPr/>
          <p:nvPr/>
        </p:nvSpPr>
        <p:spPr>
          <a:xfrm>
            <a:off x="6095999" y="3842426"/>
            <a:ext cx="6118719" cy="3015574"/>
          </a:xfrm>
          <a:prstGeom prst="rect">
            <a:avLst/>
          </a:prstGeom>
          <a:solidFill>
            <a:srgbClr val="3996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FD0CA-B6BA-4A51-836C-4F09E44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485"/>
            <a:ext cx="10515600" cy="1325563"/>
          </a:xfrm>
        </p:spPr>
        <p:txBody>
          <a:bodyPr/>
          <a:lstStyle/>
          <a:p>
            <a:r>
              <a:rPr lang="it-IT">
                <a:latin typeface="Bahnschrift" panose="020B0502040204020203" pitchFamily="34" charset="0"/>
              </a:rPr>
              <a:t>Implementazioni </a:t>
            </a:r>
            <a:br>
              <a:rPr lang="it-IT">
                <a:latin typeface="Bahnschrift" panose="020B0502040204020203" pitchFamily="34" charset="0"/>
              </a:rPr>
            </a:br>
            <a:r>
              <a:rPr lang="it-IT">
                <a:latin typeface="Bahnschrift" panose="020B0502040204020203" pitchFamily="34" charset="0"/>
              </a:rPr>
              <a:t>Future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540691-0A54-4739-851E-2DA63B5F29E4}"/>
              </a:ext>
            </a:extLst>
          </p:cNvPr>
          <p:cNvSpPr txBox="1"/>
          <p:nvPr/>
        </p:nvSpPr>
        <p:spPr>
          <a:xfrm>
            <a:off x="578775" y="4031467"/>
            <a:ext cx="48930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WebApp</a:t>
            </a:r>
            <a:endParaRPr lang="it-IT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Landing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Pagina di log degli ordini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Filtraggio tra ordini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2FE6E0-4AE1-4C3F-9354-456D8B77D6BD}"/>
              </a:ext>
            </a:extLst>
          </p:cNvPr>
          <p:cNvSpPr txBox="1"/>
          <p:nvPr/>
        </p:nvSpPr>
        <p:spPr>
          <a:xfrm>
            <a:off x="6460787" y="4031467"/>
            <a:ext cx="489301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Miglioramento </a:t>
            </a: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parte grafica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di notifiche </a:t>
            </a:r>
            <a:r>
              <a:rPr lang="it-IT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endParaRPr lang="it-IT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516B18-4A2C-4615-BDE6-6C879005F08A}"/>
              </a:ext>
            </a:extLst>
          </p:cNvPr>
          <p:cNvSpPr txBox="1"/>
          <p:nvPr/>
        </p:nvSpPr>
        <p:spPr>
          <a:xfrm>
            <a:off x="805201" y="1881694"/>
            <a:ext cx="49307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Eliminazione falle di sicurezza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Conversione in </a:t>
            </a:r>
            <a:r>
              <a:rPr lang="it-IT" sz="2800" dirty="0" err="1"/>
              <a:t>StableCoin</a:t>
            </a: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Ristrutturazione codice</a:t>
            </a:r>
          </a:p>
        </p:txBody>
      </p:sp>
      <p:sp>
        <p:nvSpPr>
          <p:cNvPr id="16" name="Segnaposto data 15">
            <a:extLst>
              <a:ext uri="{FF2B5EF4-FFF2-40B4-BE49-F238E27FC236}">
                <a16:creationId xmlns:a16="http://schemas.microsoft.com/office/drawing/2014/main" id="{3B2BFED2-9634-4754-9A1F-BCFD2ACD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1F8692B9-0496-4C7C-8E3F-1CFE693E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FA0A685F-070C-4E3F-B066-D1BB3B46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14</a:t>
            </a:fld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32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E3206DD-A349-4579-9E1E-F01E7CDE8E1E}"/>
              </a:ext>
            </a:extLst>
          </p:cNvPr>
          <p:cNvSpPr/>
          <p:nvPr/>
        </p:nvSpPr>
        <p:spPr>
          <a:xfrm>
            <a:off x="2265" y="1843738"/>
            <a:ext cx="6096000" cy="50142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FE7BEA8-C545-472D-9FA0-14A180317382}"/>
              </a:ext>
            </a:extLst>
          </p:cNvPr>
          <p:cNvSpPr/>
          <p:nvPr/>
        </p:nvSpPr>
        <p:spPr>
          <a:xfrm>
            <a:off x="6099900" y="1843738"/>
            <a:ext cx="6092100" cy="5014262"/>
          </a:xfrm>
          <a:prstGeom prst="rect">
            <a:avLst/>
          </a:prstGeom>
          <a:solidFill>
            <a:srgbClr val="3996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FD0CA-B6BA-4A51-836C-4F09E44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485"/>
            <a:ext cx="10515600" cy="1325563"/>
          </a:xfrm>
        </p:spPr>
        <p:txBody>
          <a:bodyPr/>
          <a:lstStyle/>
          <a:p>
            <a:r>
              <a:rPr lang="it-IT">
                <a:latin typeface="Bahnschrift"/>
              </a:rPr>
              <a:t>Auto-valutazione</a:t>
            </a:r>
            <a:endParaRPr lang="it-IT">
              <a:latin typeface="Bahnschrift" panose="020B05020402040202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540691-0A54-4739-851E-2DA63B5F29E4}"/>
              </a:ext>
            </a:extLst>
          </p:cNvPr>
          <p:cNvSpPr txBox="1"/>
          <p:nvPr/>
        </p:nvSpPr>
        <p:spPr>
          <a:xfrm>
            <a:off x="603759" y="2357565"/>
            <a:ext cx="4893013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Punti positivi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Comunicazione interna e esterna solida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Raggiungimento obiettivi prefissati</a:t>
            </a:r>
            <a:endParaRPr lang="it-IT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PoC</a:t>
            </a: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 molto sviluppato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Miglioramento continuo ad ogni </a:t>
            </a:r>
            <a:r>
              <a:rPr lang="it-IT" sz="2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Scrum</a:t>
            </a:r>
            <a:endParaRPr lang="it-IT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2FE6E0-4AE1-4C3F-9354-456D8B77D6BD}"/>
              </a:ext>
            </a:extLst>
          </p:cNvPr>
          <p:cNvSpPr txBox="1"/>
          <p:nvPr/>
        </p:nvSpPr>
        <p:spPr>
          <a:xfrm>
            <a:off x="6835541" y="2357565"/>
            <a:ext cx="4893013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Punti negativi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AdR</a:t>
            </a: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 non perfettamente conforme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NdP</a:t>
            </a: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 definito ma ufficializzato più tardi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Difficoltà nella stesura del </a:t>
            </a:r>
            <a:r>
              <a:rPr lang="it-IT" sz="2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PdQ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Discontinuità nel lavoro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516B18-4A2C-4615-BDE6-6C879005F08A}"/>
              </a:ext>
            </a:extLst>
          </p:cNvPr>
          <p:cNvSpPr txBox="1"/>
          <p:nvPr/>
        </p:nvSpPr>
        <p:spPr>
          <a:xfrm>
            <a:off x="805201" y="1881694"/>
            <a:ext cx="493077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t-IT" sz="2800">
              <a:cs typeface="Calibri"/>
            </a:endParaRPr>
          </a:p>
          <a:p>
            <a:endParaRPr lang="it-IT" sz="280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C9E95E2-3F45-4458-A802-97F46E15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047" y="65621"/>
            <a:ext cx="2686151" cy="1790767"/>
          </a:xfrm>
          <a:prstGeom prst="rect">
            <a:avLst/>
          </a:prstGeom>
        </p:spPr>
      </p:pic>
      <p:sp>
        <p:nvSpPr>
          <p:cNvPr id="16" name="Segnaposto data 15">
            <a:extLst>
              <a:ext uri="{FF2B5EF4-FFF2-40B4-BE49-F238E27FC236}">
                <a16:creationId xmlns:a16="http://schemas.microsoft.com/office/drawing/2014/main" id="{6966CF81-2E0E-4D55-A15C-1AE3FA6F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5E513A0A-3112-4F79-A279-B4A8F84A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25FB48DA-F3BC-4C35-96A4-096AA153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15</a:t>
            </a:fld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4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F10E26DF-D468-4925-8EDF-7181366707BD}"/>
              </a:ext>
            </a:extLst>
          </p:cNvPr>
          <p:cNvSpPr/>
          <p:nvPr/>
        </p:nvSpPr>
        <p:spPr>
          <a:xfrm>
            <a:off x="0" y="0"/>
            <a:ext cx="12188951" cy="3434079"/>
          </a:xfrm>
          <a:prstGeom prst="rect">
            <a:avLst/>
          </a:prstGeom>
          <a:solidFill>
            <a:srgbClr val="3996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EBC6E7-8D62-44EC-976F-6C6A7E52E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250"/>
            <a:ext cx="10515595" cy="2033331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 </a:t>
            </a:r>
            <a:r>
              <a:rPr lang="it-IT" u="sng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</a:t>
            </a:r>
            <a:endParaRPr lang="it-IT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di due settimane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Review e </a:t>
            </a:r>
            <a:r>
              <a:rPr lang="it-IT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it-IT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it-IT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FD0CA-B6BA-4A51-836C-4F09E44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49"/>
            <a:ext cx="10515595" cy="741552"/>
          </a:xfrm>
        </p:spPr>
        <p:txBody>
          <a:bodyPr anchor="b">
            <a:norm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Gestione</a:t>
            </a:r>
            <a:r>
              <a:rPr lang="it-IT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 Progetto – Modello di Sviluppo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EAB00D-890C-4E31-A050-047E8351B532}"/>
              </a:ext>
            </a:extLst>
          </p:cNvPr>
          <p:cNvSpPr txBox="1"/>
          <p:nvPr/>
        </p:nvSpPr>
        <p:spPr>
          <a:xfrm>
            <a:off x="838200" y="3735428"/>
            <a:ext cx="10608734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sz="2400"/>
              <a:t>+ Obiettivi «piccoli» ma raggiungibili</a:t>
            </a:r>
          </a:p>
          <a:p>
            <a:pPr>
              <a:lnSpc>
                <a:spcPct val="200000"/>
              </a:lnSpc>
            </a:pPr>
            <a:r>
              <a:rPr lang="it-IT" sz="2400"/>
              <a:t>+ Comunicazione con il proponente</a:t>
            </a:r>
          </a:p>
          <a:p>
            <a:pPr>
              <a:lnSpc>
                <a:spcPct val="200000"/>
              </a:lnSpc>
            </a:pPr>
            <a:r>
              <a:rPr lang="it-IT" sz="2400"/>
              <a:t>+ Gestione del Way of Working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D02442B-4A81-4AF8-A7A8-6BF971CFA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43" b="93840" l="9845" r="90155">
                        <a14:foregroundMark x1="54404" y1="22382" x2="46114" y2="16016"/>
                        <a14:foregroundMark x1="46114" y1="16016" x2="52504" y2="5339"/>
                        <a14:foregroundMark x1="52504" y1="5339" x2="57513" y2="14168"/>
                        <a14:foregroundMark x1="57513" y1="14168" x2="57513" y2="14168"/>
                        <a14:foregroundMark x1="53195" y1="3285" x2="51813" y2="1643"/>
                        <a14:foregroundMark x1="44041" y1="84189" x2="52504" y2="89117"/>
                        <a14:foregroundMark x1="52504" y1="89117" x2="57513" y2="82546"/>
                        <a14:foregroundMark x1="51986" y1="93429" x2="51986" y2="93840"/>
                        <a14:foregroundMark x1="89983" y1="45996" x2="90155" y2="47023"/>
                        <a14:foregroundMark x1="47841" y1="49692" x2="54059" y2="50719"/>
                        <a14:foregroundMark x1="54922" y1="50103" x2="54750" y2="47228"/>
                        <a14:foregroundMark x1="56822" y1="50513" x2="56477" y2="49281"/>
                        <a14:foregroundMark x1="56995" y1="49897" x2="55440" y2="46612"/>
                        <a14:backgroundMark x1="49858" y1="46257" x2="49741" y2="46201"/>
                        <a14:backgroundMark x1="56309" y1="49325" x2="55189" y2="48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75" y="1160759"/>
            <a:ext cx="5515745" cy="4639322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AC8C7B2-EAD9-4367-A8F2-112E36A9A9EE}"/>
              </a:ext>
            </a:extLst>
          </p:cNvPr>
          <p:cNvSpPr/>
          <p:nvPr/>
        </p:nvSpPr>
        <p:spPr>
          <a:xfrm>
            <a:off x="8579797" y="3122572"/>
            <a:ext cx="778212" cy="556358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27261C1-D2A9-43D7-836E-D45CFD35CB42}"/>
              </a:ext>
            </a:extLst>
          </p:cNvPr>
          <p:cNvSpPr/>
          <p:nvPr/>
        </p:nvSpPr>
        <p:spPr>
          <a:xfrm>
            <a:off x="8448473" y="1204004"/>
            <a:ext cx="1040860" cy="999656"/>
          </a:xfrm>
          <a:prstGeom prst="ellipse">
            <a:avLst/>
          </a:prstGeom>
          <a:noFill/>
          <a:ln w="76200">
            <a:solidFill>
              <a:srgbClr val="FF55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E9E4E23-A96F-43DC-B677-D49DF7A99E80}"/>
              </a:ext>
            </a:extLst>
          </p:cNvPr>
          <p:cNvSpPr/>
          <p:nvPr/>
        </p:nvSpPr>
        <p:spPr>
          <a:xfrm>
            <a:off x="9542690" y="1802719"/>
            <a:ext cx="1040860" cy="999656"/>
          </a:xfrm>
          <a:prstGeom prst="ellipse">
            <a:avLst/>
          </a:prstGeom>
          <a:noFill/>
          <a:ln w="76200">
            <a:solidFill>
              <a:srgbClr val="FF55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DD70384-0A5D-402D-B742-CAC4B65D7E8C}"/>
              </a:ext>
            </a:extLst>
          </p:cNvPr>
          <p:cNvSpPr/>
          <p:nvPr/>
        </p:nvSpPr>
        <p:spPr>
          <a:xfrm>
            <a:off x="10121342" y="2855708"/>
            <a:ext cx="1040860" cy="999656"/>
          </a:xfrm>
          <a:prstGeom prst="ellipse">
            <a:avLst/>
          </a:prstGeom>
          <a:noFill/>
          <a:ln w="76200">
            <a:solidFill>
              <a:srgbClr val="FF55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D81DAC63-DC42-448A-8B7C-12085952EADD}"/>
              </a:ext>
            </a:extLst>
          </p:cNvPr>
          <p:cNvSpPr/>
          <p:nvPr/>
        </p:nvSpPr>
        <p:spPr>
          <a:xfrm>
            <a:off x="7397404" y="1777296"/>
            <a:ext cx="1040860" cy="999656"/>
          </a:xfrm>
          <a:prstGeom prst="ellipse">
            <a:avLst/>
          </a:prstGeom>
          <a:noFill/>
          <a:ln w="76200">
            <a:solidFill>
              <a:srgbClr val="FF55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D1512EB-F4B8-452F-87F1-CDC7E9EF1077}"/>
              </a:ext>
            </a:extLst>
          </p:cNvPr>
          <p:cNvSpPr/>
          <p:nvPr/>
        </p:nvSpPr>
        <p:spPr>
          <a:xfrm>
            <a:off x="6792099" y="2830158"/>
            <a:ext cx="1034574" cy="1061687"/>
          </a:xfrm>
          <a:prstGeom prst="ellipse">
            <a:avLst/>
          </a:prstGeom>
          <a:noFill/>
          <a:ln w="76200">
            <a:solidFill>
              <a:srgbClr val="FF55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63EB012-520D-4EB7-95C7-6E46229117E5}"/>
              </a:ext>
            </a:extLst>
          </p:cNvPr>
          <p:cNvSpPr/>
          <p:nvPr/>
        </p:nvSpPr>
        <p:spPr>
          <a:xfrm>
            <a:off x="7397116" y="3945051"/>
            <a:ext cx="1040860" cy="999656"/>
          </a:xfrm>
          <a:prstGeom prst="ellipse">
            <a:avLst/>
          </a:prstGeom>
          <a:noFill/>
          <a:ln w="76200">
            <a:solidFill>
              <a:srgbClr val="FF55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C49CE51-E1A2-4472-97BB-4619B610EAE8}"/>
              </a:ext>
            </a:extLst>
          </p:cNvPr>
          <p:cNvSpPr/>
          <p:nvPr/>
        </p:nvSpPr>
        <p:spPr>
          <a:xfrm>
            <a:off x="8437976" y="4510966"/>
            <a:ext cx="1040860" cy="999656"/>
          </a:xfrm>
          <a:prstGeom prst="ellipse">
            <a:avLst/>
          </a:prstGeom>
          <a:noFill/>
          <a:ln w="76200">
            <a:solidFill>
              <a:srgbClr val="FF55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B95E6C3-4AE4-46F4-BB98-80C8998D733C}"/>
              </a:ext>
            </a:extLst>
          </p:cNvPr>
          <p:cNvSpPr/>
          <p:nvPr/>
        </p:nvSpPr>
        <p:spPr>
          <a:xfrm>
            <a:off x="9547266" y="3945051"/>
            <a:ext cx="1040860" cy="999656"/>
          </a:xfrm>
          <a:prstGeom prst="ellipse">
            <a:avLst/>
          </a:prstGeom>
          <a:noFill/>
          <a:ln w="76200">
            <a:solidFill>
              <a:srgbClr val="FF55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Segnaposto data 24">
            <a:extLst>
              <a:ext uri="{FF2B5EF4-FFF2-40B4-BE49-F238E27FC236}">
                <a16:creationId xmlns:a16="http://schemas.microsoft.com/office/drawing/2014/main" id="{115DF917-AC48-486A-81F6-CF2DBBF5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tx1"/>
                </a:solidFill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6" name="Segnaposto piè di pagina 25">
            <a:extLst>
              <a:ext uri="{FF2B5EF4-FFF2-40B4-BE49-F238E27FC236}">
                <a16:creationId xmlns:a16="http://schemas.microsoft.com/office/drawing/2014/main" id="{59F4A2C2-F878-4E62-913C-AC711CEE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tx1"/>
                </a:solidFill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27" name="Segnaposto numero diapositiva 26">
            <a:extLst>
              <a:ext uri="{FF2B5EF4-FFF2-40B4-BE49-F238E27FC236}">
                <a16:creationId xmlns:a16="http://schemas.microsoft.com/office/drawing/2014/main" id="{F9C2EE25-215B-477C-AC6E-D2639B7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fld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46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D375266F-6761-449D-BC8C-883C17BF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33" y="195792"/>
            <a:ext cx="1454285" cy="145428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5912CED-C0CC-4238-BA38-E0349E04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96" y="1876244"/>
            <a:ext cx="1622355" cy="1622355"/>
          </a:xfrm>
          <a:prstGeom prst="rect">
            <a:avLst/>
          </a:prstGeom>
        </p:spPr>
      </p:pic>
      <p:pic>
        <p:nvPicPr>
          <p:cNvPr id="13" name="Immagine 1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98ECE64-3165-4F7A-BADC-B8B89D473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6" r="25004"/>
          <a:stretch/>
        </p:blipFill>
        <p:spPr>
          <a:xfrm>
            <a:off x="8709197" y="4807694"/>
            <a:ext cx="1776778" cy="182974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6F78B7C-67A9-4300-B60B-76CB9A05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70" y="265418"/>
            <a:ext cx="2585395" cy="14542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F2EF31F-0FF7-43FB-B49F-CB1964D83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76" y="1655772"/>
            <a:ext cx="1622355" cy="162235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DB9CE64-A09F-4AE8-8734-FA54D8BA3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75" y="3539015"/>
            <a:ext cx="2474879" cy="10312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2672842-596B-404B-A603-3F2452106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98" y="3639057"/>
            <a:ext cx="1622355" cy="162235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583BE15-6E31-411C-8ED1-EDCFCE049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75" y="4620272"/>
            <a:ext cx="1829746" cy="1829746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5B5114B2-04E2-413B-9552-4379085EA73A}"/>
              </a:ext>
            </a:extLst>
          </p:cNvPr>
          <p:cNvSpPr/>
          <p:nvPr/>
        </p:nvSpPr>
        <p:spPr>
          <a:xfrm>
            <a:off x="1" y="-1039"/>
            <a:ext cx="5718174" cy="6859039"/>
          </a:xfrm>
          <a:prstGeom prst="rect">
            <a:avLst/>
          </a:prstGeom>
          <a:solidFill>
            <a:srgbClr val="3996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FD0CA-B6BA-4A51-836C-4F09E44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71" y="230902"/>
            <a:ext cx="5285904" cy="1325563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Gestione Progetto – </a:t>
            </a:r>
            <a:b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Strumenti Utilizzati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EBC6E7-8D62-44EC-976F-6C6A7E52E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1680965"/>
            <a:ext cx="3246401" cy="4145909"/>
          </a:xfrm>
        </p:spPr>
        <p:txBody>
          <a:bodyPr vert="horz" lIns="91440" tIns="45720" rIns="91440" bIns="45720" numCol="1" rtlCol="0" anchor="t">
            <a:normAutofit fontScale="92500" lnSpcReduction="10000"/>
          </a:bodyPr>
          <a:lstStyle/>
          <a:p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</a:rPr>
              <a:t>GitHub</a:t>
            </a:r>
          </a:p>
          <a:p>
            <a:r>
              <a:rPr lang="it-IT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</a:rPr>
              <a:t>MS Teams</a:t>
            </a:r>
          </a:p>
          <a:p>
            <a:r>
              <a:rPr lang="it-IT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Jira</a:t>
            </a:r>
            <a:endParaRPr lang="it-IT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r>
              <a:rPr lang="it-IT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TeamGantt</a:t>
            </a:r>
            <a:endParaRPr lang="it-IT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r>
              <a:rPr lang="it-IT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LaTeX</a:t>
            </a:r>
            <a:endParaRPr lang="it-IT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r>
              <a:rPr lang="it-IT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Telegram</a:t>
            </a:r>
            <a:endParaRPr lang="it-IT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r>
              <a:rPr lang="it-IT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Discord</a:t>
            </a:r>
            <a:endParaRPr lang="it-IT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r>
              <a:rPr lang="it-IT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StarUML</a:t>
            </a:r>
            <a:endParaRPr lang="it-IT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r>
              <a:rPr lang="it-IT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/>
              </a:rPr>
              <a:t>npm</a:t>
            </a:r>
            <a:endParaRPr lang="it-IT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B041BE4-002D-4A43-A870-37A6AA14C1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7066" y="1511300"/>
            <a:ext cx="2260600" cy="1710267"/>
          </a:xfrm>
          <a:prstGeom prst="rect">
            <a:avLst/>
          </a:prstGeo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1AA6F6-68F5-4383-B9C1-E42A583B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E0DF7325-A960-4174-A664-397716D3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</a:t>
            </a:r>
            <a:r>
              <a:rPr lang="de-DE" sz="1600">
                <a:solidFill>
                  <a:schemeClr val="tx1"/>
                </a:solidFill>
                <a:latin typeface="Bahnschrift" panose="020B0502040204020203" pitchFamily="34" charset="0"/>
              </a:rPr>
              <a:t> Oberon - RTB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B553328-BCFB-4651-9290-97B7CD94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fld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01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FD0CA-B6BA-4A51-836C-4F09E44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49"/>
            <a:ext cx="10515595" cy="741552"/>
          </a:xfrm>
        </p:spPr>
        <p:txBody>
          <a:bodyPr anchor="b">
            <a:normAutofit/>
          </a:bodyPr>
          <a:lstStyle/>
          <a:p>
            <a:r>
              <a:rPr lang="it-IT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Analisi dei Requisiti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876F66A-503D-41A8-BF11-22C4AC3B5466}"/>
              </a:ext>
            </a:extLst>
          </p:cNvPr>
          <p:cNvSpPr/>
          <p:nvPr/>
        </p:nvSpPr>
        <p:spPr>
          <a:xfrm>
            <a:off x="494905" y="1182652"/>
            <a:ext cx="2694562" cy="254185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Prima revisione</a:t>
            </a:r>
            <a:endParaRPr lang="it-IT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del </a:t>
            </a:r>
            <a:endParaRPr lang="it-IT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Documento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B68848E-557F-4E5C-BF34-A28411760AB5}"/>
              </a:ext>
            </a:extLst>
          </p:cNvPr>
          <p:cNvSpPr/>
          <p:nvPr/>
        </p:nvSpPr>
        <p:spPr>
          <a:xfrm>
            <a:off x="3536438" y="4158668"/>
            <a:ext cx="2016871" cy="19328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  <a:latin typeface="Bahnschrift"/>
              </a:rPr>
              <a:t>Correzione </a:t>
            </a:r>
            <a:endParaRPr lang="it-IT" sz="160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r>
              <a:rPr lang="it-IT" sz="1600">
                <a:solidFill>
                  <a:schemeClr val="tx1"/>
                </a:solidFill>
                <a:latin typeface="Bahnschrift"/>
              </a:rPr>
              <a:t>post</a:t>
            </a:r>
          </a:p>
          <a:p>
            <a:pPr algn="ctr"/>
            <a:r>
              <a:rPr lang="it-IT" sz="1600">
                <a:solidFill>
                  <a:schemeClr val="tx1"/>
                </a:solidFill>
                <a:latin typeface="Bahnschrift"/>
              </a:rPr>
              <a:t>Revisione TB</a:t>
            </a:r>
            <a:endParaRPr lang="it-IT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6634DAB-B98B-4430-81D6-2403A1C07F68}"/>
              </a:ext>
            </a:extLst>
          </p:cNvPr>
          <p:cNvSpPr/>
          <p:nvPr/>
        </p:nvSpPr>
        <p:spPr>
          <a:xfrm>
            <a:off x="6599596" y="1287116"/>
            <a:ext cx="2059636" cy="192403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Ulteriori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Correzioni </a:t>
            </a:r>
            <a:endParaRPr lang="it-IT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post</a:t>
            </a:r>
            <a:endParaRPr lang="it-IT"/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feedback </a:t>
            </a:r>
            <a:endParaRPr lang="it-IT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F0724EA-CA06-428C-9701-71E2B22A4924}"/>
              </a:ext>
            </a:extLst>
          </p:cNvPr>
          <p:cNvSpPr/>
          <p:nvPr/>
        </p:nvSpPr>
        <p:spPr>
          <a:xfrm>
            <a:off x="8929991" y="3645160"/>
            <a:ext cx="2849590" cy="2733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Bahnschrift" panose="020B0502040204020203" pitchFamily="34" charset="0"/>
              </a:rPr>
              <a:t>Stato Attuale</a:t>
            </a:r>
          </a:p>
          <a:p>
            <a:pPr algn="ctr"/>
            <a:r>
              <a:rPr lang="it-IT">
                <a:latin typeface="Bahnschrift" panose="020B0502040204020203" pitchFamily="34" charset="0"/>
              </a:rPr>
              <a:t>del</a:t>
            </a:r>
          </a:p>
          <a:p>
            <a:pPr algn="ctr"/>
            <a:r>
              <a:rPr lang="it-IT">
                <a:latin typeface="Bahnschrift" panose="020B0502040204020203" pitchFamily="34" charset="0"/>
              </a:rPr>
              <a:t>Documento</a:t>
            </a:r>
          </a:p>
          <a:p>
            <a:pPr algn="ctr"/>
            <a:r>
              <a:rPr lang="it-IT">
                <a:latin typeface="Bahnschrift" panose="020B0502040204020203" pitchFamily="34" charset="0"/>
              </a:rPr>
              <a:t>ver. 1.2.0</a:t>
            </a: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C4B1F1B2-93FE-4CE4-ADB3-567FC1792E82}"/>
              </a:ext>
            </a:extLst>
          </p:cNvPr>
          <p:cNvCxnSpPr>
            <a:cxnSpLocks/>
            <a:stCxn id="5" idx="4"/>
            <a:endCxn id="9" idx="2"/>
          </p:cNvCxnSpPr>
          <p:nvPr/>
        </p:nvCxnSpPr>
        <p:spPr>
          <a:xfrm rot="16200000" flipH="1">
            <a:off x="1989007" y="3577684"/>
            <a:ext cx="1400611" cy="1694252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5FA863CB-DED4-4838-BA82-D9694DA07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27"/>
          <a:stretch/>
        </p:blipFill>
        <p:spPr>
          <a:xfrm>
            <a:off x="1337519" y="3977251"/>
            <a:ext cx="1009333" cy="2295728"/>
          </a:xfrm>
          <a:prstGeom prst="rect">
            <a:avLst/>
          </a:prstGeom>
        </p:spPr>
      </p:pic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4DF3311D-2BA9-448F-A1B7-4AB8778C9BE9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rot="5400000" flipH="1" flipV="1">
            <a:off x="4617468" y="2176540"/>
            <a:ext cx="1909534" cy="2054722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02223A33-7330-4952-A38F-2275B7C0B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9" r="34756"/>
          <a:stretch/>
        </p:blipFill>
        <p:spPr>
          <a:xfrm flipH="1">
            <a:off x="4086008" y="1038138"/>
            <a:ext cx="920502" cy="2412467"/>
          </a:xfrm>
          <a:prstGeom prst="rect">
            <a:avLst/>
          </a:prstGeom>
        </p:spPr>
      </p:pic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4E156FB1-DF35-468A-A00D-18B7BFCED8E3}"/>
              </a:ext>
            </a:extLst>
          </p:cNvPr>
          <p:cNvCxnSpPr>
            <a:cxnSpLocks/>
            <a:stCxn id="10" idx="4"/>
            <a:endCxn id="11" idx="2"/>
          </p:cNvCxnSpPr>
          <p:nvPr/>
        </p:nvCxnSpPr>
        <p:spPr>
          <a:xfrm rot="16200000" flipH="1">
            <a:off x="7379218" y="3461347"/>
            <a:ext cx="1800969" cy="1300577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E8F3BE55-E86B-4F20-B200-66BE27C5A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4"/>
          <a:stretch/>
        </p:blipFill>
        <p:spPr>
          <a:xfrm flipH="1">
            <a:off x="7027075" y="3770378"/>
            <a:ext cx="1104324" cy="2541854"/>
          </a:xfrm>
          <a:prstGeom prst="rect">
            <a:avLst/>
          </a:prstGeom>
        </p:spPr>
      </p:pic>
      <p:pic>
        <p:nvPicPr>
          <p:cNvPr id="29" name="Immagine 28" descr="Immagine che contiene LEGO, giocattolo&#10;&#10;Descrizione generata automaticamente">
            <a:extLst>
              <a:ext uri="{FF2B5EF4-FFF2-40B4-BE49-F238E27FC236}">
                <a16:creationId xmlns:a16="http://schemas.microsoft.com/office/drawing/2014/main" id="{BF1063F8-7218-4C04-87F1-3500D1F77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/>
        </p:blipFill>
        <p:spPr>
          <a:xfrm>
            <a:off x="8951655" y="388658"/>
            <a:ext cx="2751612" cy="2733921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FAABDED-307D-4CB5-8945-7A9B2A606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872" y="5343233"/>
            <a:ext cx="1035846" cy="1035846"/>
          </a:xfrm>
          <a:prstGeom prst="rect">
            <a:avLst/>
          </a:prstGeom>
        </p:spPr>
      </p:pic>
      <p:sp>
        <p:nvSpPr>
          <p:cNvPr id="15" name="Segnaposto data 14">
            <a:extLst>
              <a:ext uri="{FF2B5EF4-FFF2-40B4-BE49-F238E27FC236}">
                <a16:creationId xmlns:a16="http://schemas.microsoft.com/office/drawing/2014/main" id="{A947452F-D8DE-48A7-B885-DEA97035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tx1"/>
                </a:solidFill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42421EF0-4E43-4FAA-BE89-2B022FC0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tx1"/>
                </a:solidFill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224FB56E-4445-4D47-86C2-4F541947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tx1"/>
                </a:solidFill>
                <a:latin typeface="Bahnschrift" panose="020B0502040204020203" pitchFamily="34" charset="0"/>
              </a:rPr>
              <a:t>4</a:t>
            </a:fld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611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4485005-DC5A-427E-BE45-4B805B752F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96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9404E9D-7AB6-4410-968E-4F4D57D2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76447"/>
            <a:ext cx="10515595" cy="741552"/>
          </a:xfrm>
        </p:spPr>
        <p:txBody>
          <a:bodyPr anchor="b">
            <a:normAutofit/>
          </a:bodyPr>
          <a:lstStyle/>
          <a:p>
            <a:r>
              <a:rPr lang="it-IT" sz="4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PoC</a:t>
            </a:r>
            <a:r>
              <a:rPr lang="it-IT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 &amp; </a:t>
            </a:r>
            <a:r>
              <a:rPr lang="it-IT" sz="4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AdR</a:t>
            </a:r>
            <a:endParaRPr lang="it-IT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8F9D4E2-1CB3-4ADB-9020-C3E1B69D0B2A}"/>
              </a:ext>
            </a:extLst>
          </p:cNvPr>
          <p:cNvSpPr txBox="1"/>
          <p:nvPr/>
        </p:nvSpPr>
        <p:spPr>
          <a:xfrm>
            <a:off x="838202" y="1305182"/>
            <a:ext cx="5368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Approfondimento Casi d’Uso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Approfondimento Requisiti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Cambio </a:t>
            </a:r>
            <a:r>
              <a:rPr lang="it-IT" sz="24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FrameWork</a:t>
            </a:r>
            <a:r>
              <a:rPr lang="it-IT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per la </a:t>
            </a:r>
            <a:r>
              <a:rPr lang="it-IT" sz="24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WebApp</a:t>
            </a:r>
            <a:endParaRPr lang="it-IT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Connessione </a:t>
            </a:r>
            <a:r>
              <a:rPr lang="it-IT" sz="24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Wallet</a:t>
            </a:r>
            <a:r>
              <a:rPr lang="it-IT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- </a:t>
            </a:r>
            <a:r>
              <a:rPr lang="it-IT" sz="24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AppMobile</a:t>
            </a:r>
            <a:r>
              <a:rPr lang="it-IT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6223195-7B0D-4754-8076-6E0670AD9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" r="1968"/>
          <a:stretch/>
        </p:blipFill>
        <p:spPr>
          <a:xfrm>
            <a:off x="7950541" y="577658"/>
            <a:ext cx="2435678" cy="5435592"/>
          </a:xfrm>
          <a:prstGeom prst="rect">
            <a:avLst/>
          </a:prstGeom>
        </p:spPr>
      </p:pic>
      <p:pic>
        <p:nvPicPr>
          <p:cNvPr id="12" name="Immagine 11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6636F625-B913-470A-834B-739DC4D30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/>
          <a:stretch/>
        </p:blipFill>
        <p:spPr>
          <a:xfrm>
            <a:off x="1357487" y="3007311"/>
            <a:ext cx="4319693" cy="3418336"/>
          </a:xfrm>
          <a:prstGeom prst="rect">
            <a:avLst/>
          </a:prstGeom>
        </p:spPr>
      </p:pic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42AE9E0A-3314-4D3E-B0BE-54FAE0EE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452A676D-C934-4AB1-A1B2-D8249231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E9C6477D-74DA-4030-BB1F-F13241F0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5</a:t>
            </a:fld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90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433CCC87-7C71-4E18-A59F-A0BF878646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96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FD0CA-B6BA-4A51-836C-4F09E44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49"/>
            <a:ext cx="10515595" cy="741552"/>
          </a:xfrm>
        </p:spPr>
        <p:txBody>
          <a:bodyPr anchor="b">
            <a:normAutofit/>
          </a:bodyPr>
          <a:lstStyle/>
          <a:p>
            <a:r>
              <a:rPr lang="it-IT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Norme di Progetto</a:t>
            </a: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C4B1F1B2-93FE-4CE4-ADB3-567FC1792E82}"/>
              </a:ext>
            </a:extLst>
          </p:cNvPr>
          <p:cNvCxnSpPr>
            <a:cxnSpLocks/>
            <a:stCxn id="5" idx="4"/>
            <a:endCxn id="33" idx="1"/>
          </p:cNvCxnSpPr>
          <p:nvPr/>
        </p:nvCxnSpPr>
        <p:spPr>
          <a:xfrm rot="16200000" flipH="1">
            <a:off x="2305245" y="3595371"/>
            <a:ext cx="903650" cy="1829621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4E156FB1-DF35-468A-A00D-18B7BFCED8E3}"/>
              </a:ext>
            </a:extLst>
          </p:cNvPr>
          <p:cNvCxnSpPr>
            <a:cxnSpLocks/>
            <a:stCxn id="10" idx="4"/>
            <a:endCxn id="11" idx="2"/>
          </p:cNvCxnSpPr>
          <p:nvPr/>
        </p:nvCxnSpPr>
        <p:spPr>
          <a:xfrm rot="16200000" flipH="1">
            <a:off x="7680676" y="3762806"/>
            <a:ext cx="1003358" cy="1495272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ttangolo 32">
            <a:extLst>
              <a:ext uri="{FF2B5EF4-FFF2-40B4-BE49-F238E27FC236}">
                <a16:creationId xmlns:a16="http://schemas.microsoft.com/office/drawing/2014/main" id="{80776A66-0A0B-4EF3-8DCA-E9922AA01A5A}"/>
              </a:ext>
            </a:extLst>
          </p:cNvPr>
          <p:cNvSpPr/>
          <p:nvPr/>
        </p:nvSpPr>
        <p:spPr>
          <a:xfrm>
            <a:off x="3671881" y="4329709"/>
            <a:ext cx="1586229" cy="12645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>
                <a:solidFill>
                  <a:schemeClr val="tx1"/>
                </a:solidFill>
                <a:latin typeface="Bahnschrift"/>
              </a:rPr>
              <a:t>Periodo</a:t>
            </a:r>
          </a:p>
          <a:p>
            <a:pPr algn="ctr"/>
            <a:r>
              <a:rPr lang="it-IT" sz="1800">
                <a:solidFill>
                  <a:schemeClr val="tx1"/>
                </a:solidFill>
                <a:latin typeface="Bahnschrift"/>
              </a:rPr>
              <a:t>di</a:t>
            </a:r>
            <a:endParaRPr lang="it-IT" sz="180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r>
              <a:rPr lang="it-IT" sz="1800">
                <a:solidFill>
                  <a:schemeClr val="tx1"/>
                </a:solidFill>
                <a:latin typeface="Bahnschrift" panose="020B0502040204020203" pitchFamily="34" charset="0"/>
              </a:rPr>
              <a:t>Stagnazione</a:t>
            </a:r>
            <a:endParaRPr lang="it-IT" sz="1800">
              <a:solidFill>
                <a:schemeClr val="tx1"/>
              </a:solidFill>
              <a:latin typeface="Bahnschrift"/>
            </a:endParaRPr>
          </a:p>
        </p:txBody>
      </p:sp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BBC35BB3-D784-4E9C-98AF-214CE2F0A858}"/>
              </a:ext>
            </a:extLst>
          </p:cNvPr>
          <p:cNvCxnSpPr>
            <a:cxnSpLocks/>
            <a:stCxn id="33" idx="0"/>
            <a:endCxn id="10" idx="2"/>
          </p:cNvCxnSpPr>
          <p:nvPr/>
        </p:nvCxnSpPr>
        <p:spPr>
          <a:xfrm rot="5400000" flipH="1" flipV="1">
            <a:off x="4509357" y="2743070"/>
            <a:ext cx="1542279" cy="1631001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6876F66A-503D-41A8-BF11-22C4AC3B5466}"/>
              </a:ext>
            </a:extLst>
          </p:cNvPr>
          <p:cNvSpPr/>
          <p:nvPr/>
        </p:nvSpPr>
        <p:spPr>
          <a:xfrm>
            <a:off x="494979" y="1516504"/>
            <a:ext cx="2694562" cy="254185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Prima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Stesura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delle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Norme 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Principali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6634DAB-B98B-4430-81D6-2403A1C07F68}"/>
              </a:ext>
            </a:extLst>
          </p:cNvPr>
          <p:cNvSpPr/>
          <p:nvPr/>
        </p:nvSpPr>
        <p:spPr>
          <a:xfrm>
            <a:off x="6095997" y="1566096"/>
            <a:ext cx="2677443" cy="244266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Consolidamento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delle 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Norme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Just in Time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F0724EA-CA06-428C-9701-71E2B22A4924}"/>
              </a:ext>
            </a:extLst>
          </p:cNvPr>
          <p:cNvSpPr/>
          <p:nvPr/>
        </p:nvSpPr>
        <p:spPr>
          <a:xfrm>
            <a:off x="8929991" y="3645160"/>
            <a:ext cx="2849590" cy="27339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Stato Attuale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del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Documento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ver. 2.0.0</a:t>
            </a:r>
            <a:endParaRPr lang="it-IT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24A2CB6A-6FB7-471F-A9FA-95736A3C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7109" y="4809425"/>
            <a:ext cx="1186774" cy="1186774"/>
          </a:xfrm>
          <a:prstGeom prst="rect">
            <a:avLst/>
          </a:prstGeom>
        </p:spPr>
      </p:pic>
      <p:pic>
        <p:nvPicPr>
          <p:cNvPr id="50" name="Immagine 49" descr="Immagine che contiene LEGO, giocattolo&#10;&#10;Descrizione generata automaticamente">
            <a:extLst>
              <a:ext uri="{FF2B5EF4-FFF2-40B4-BE49-F238E27FC236}">
                <a16:creationId xmlns:a16="http://schemas.microsoft.com/office/drawing/2014/main" id="{7CC77A4D-3E8D-4887-ABD5-5F4CB066A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16" b="87899" l="10000" r="90000">
                        <a14:foregroundMark x1="44625" y1="83043" x2="55437" y2="87391"/>
                        <a14:foregroundMark x1="55437" y1="87391" x2="58188" y2="81594"/>
                        <a14:foregroundMark x1="50813" y1="87899" x2="53250" y2="87174"/>
                        <a14:foregroundMark x1="84563" y1="60797" x2="78375" y2="63116"/>
                        <a14:foregroundMark x1="77375" y1="51594" x2="75563" y2="46739"/>
                        <a14:foregroundMark x1="40438" y1="72391" x2="37438" y2="71449"/>
                        <a14:foregroundMark x1="31313" y1="9928" x2="30500" y2="8116"/>
                        <a14:foregroundMark x1="13313" y1="57101" x2="15125" y2="605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56"/>
          <a:stretch/>
        </p:blipFill>
        <p:spPr>
          <a:xfrm>
            <a:off x="8773440" y="339690"/>
            <a:ext cx="3234569" cy="255948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7449DEC2-E339-4996-A202-CCD0C003D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872" y="5343233"/>
            <a:ext cx="1035846" cy="1035846"/>
          </a:xfrm>
          <a:prstGeom prst="rect">
            <a:avLst/>
          </a:prstGeom>
        </p:spPr>
      </p:pic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31EEF8CE-60D6-4AD9-8FE3-C32B52CE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BC56D3DA-1127-4632-A680-7FC177CC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B6C166B7-66F6-4D51-985C-B20E958C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6</a:t>
            </a:fld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79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>
            <a:extLst>
              <a:ext uri="{FF2B5EF4-FFF2-40B4-BE49-F238E27FC236}">
                <a16:creationId xmlns:a16="http://schemas.microsoft.com/office/drawing/2014/main" id="{BF1063F8-7218-4C04-87F1-3500D1F77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" b="321"/>
          <a:stretch/>
        </p:blipFill>
        <p:spPr>
          <a:xfrm>
            <a:off x="8441645" y="2865907"/>
            <a:ext cx="3555044" cy="353218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8FD0CA-B6BA-4A51-836C-4F09E44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49"/>
            <a:ext cx="10515595" cy="741552"/>
          </a:xfrm>
        </p:spPr>
        <p:txBody>
          <a:bodyPr anchor="b">
            <a:normAutofit/>
          </a:bodyPr>
          <a:lstStyle/>
          <a:p>
            <a:r>
              <a:rPr lang="it-IT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Piano di Progetto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876F66A-503D-41A8-BF11-22C4AC3B5466}"/>
              </a:ext>
            </a:extLst>
          </p:cNvPr>
          <p:cNvSpPr/>
          <p:nvPr/>
        </p:nvSpPr>
        <p:spPr>
          <a:xfrm>
            <a:off x="494905" y="1182652"/>
            <a:ext cx="2694562" cy="254185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Definizione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dello 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Stile Generale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del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Documento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F0724EA-CA06-428C-9701-71E2B22A4924}"/>
              </a:ext>
            </a:extLst>
          </p:cNvPr>
          <p:cNvSpPr/>
          <p:nvPr/>
        </p:nvSpPr>
        <p:spPr>
          <a:xfrm>
            <a:off x="6133719" y="695079"/>
            <a:ext cx="2849590" cy="2733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Bahnschrift" panose="020B0502040204020203" pitchFamily="34" charset="0"/>
              </a:rPr>
              <a:t>Stato Attuale</a:t>
            </a:r>
          </a:p>
          <a:p>
            <a:pPr algn="ctr"/>
            <a:r>
              <a:rPr lang="it-IT">
                <a:latin typeface="Bahnschrift" panose="020B0502040204020203" pitchFamily="34" charset="0"/>
              </a:rPr>
              <a:t>del</a:t>
            </a:r>
          </a:p>
          <a:p>
            <a:pPr algn="ctr"/>
            <a:r>
              <a:rPr lang="it-IT">
                <a:latin typeface="Bahnschrift" panose="020B0502040204020203" pitchFamily="34" charset="0"/>
              </a:rPr>
              <a:t>Documento</a:t>
            </a:r>
          </a:p>
          <a:p>
            <a:pPr algn="ctr"/>
            <a:r>
              <a:rPr lang="it-IT">
                <a:latin typeface="Bahnschrift" panose="020B0502040204020203" pitchFamily="34" charset="0"/>
              </a:rPr>
              <a:t>ver. 1.0.0</a:t>
            </a: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C4B1F1B2-93FE-4CE4-ADB3-567FC1792E82}"/>
              </a:ext>
            </a:extLst>
          </p:cNvPr>
          <p:cNvCxnSpPr>
            <a:cxnSpLocks/>
            <a:stCxn id="5" idx="4"/>
            <a:endCxn id="16" idx="1"/>
          </p:cNvCxnSpPr>
          <p:nvPr/>
        </p:nvCxnSpPr>
        <p:spPr>
          <a:xfrm rot="16200000" flipH="1">
            <a:off x="2227287" y="3339403"/>
            <a:ext cx="924051" cy="1694253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4E156FB1-DF35-468A-A00D-18B7BFCED8E3}"/>
              </a:ext>
            </a:extLst>
          </p:cNvPr>
          <p:cNvCxnSpPr>
            <a:cxnSpLocks/>
            <a:stCxn id="16" idx="3"/>
            <a:endCxn id="11" idx="4"/>
          </p:cNvCxnSpPr>
          <p:nvPr/>
        </p:nvCxnSpPr>
        <p:spPr>
          <a:xfrm flipV="1">
            <a:off x="5732874" y="3429000"/>
            <a:ext cx="1825640" cy="1219556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73FFC090-90C6-44AA-A0E6-E186A992A384}"/>
              </a:ext>
            </a:extLst>
          </p:cNvPr>
          <p:cNvSpPr/>
          <p:nvPr/>
        </p:nvSpPr>
        <p:spPr>
          <a:xfrm>
            <a:off x="3536439" y="4016258"/>
            <a:ext cx="2196435" cy="12645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800">
                <a:solidFill>
                  <a:schemeClr val="tx1"/>
                </a:solidFill>
                <a:latin typeface="Bahnschrift"/>
              </a:rPr>
              <a:t>Regolari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Aggiornamenti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d</a:t>
            </a:r>
            <a:r>
              <a:rPr lang="it-IT" sz="1800">
                <a:solidFill>
                  <a:schemeClr val="tx1"/>
                </a:solidFill>
                <a:latin typeface="Bahnschrift"/>
              </a:rPr>
              <a:t>i fine </a:t>
            </a:r>
            <a:r>
              <a:rPr lang="it-IT">
                <a:solidFill>
                  <a:schemeClr val="tx1"/>
                </a:solidFill>
                <a:latin typeface="Bahnschrift"/>
              </a:rPr>
              <a:t>Scrum</a:t>
            </a:r>
            <a:endParaRPr lang="it-IT" sz="1800">
              <a:solidFill>
                <a:schemeClr val="tx1"/>
              </a:solidFill>
              <a:latin typeface="Bahnschrift"/>
            </a:endParaRPr>
          </a:p>
        </p:txBody>
      </p:sp>
      <p:sp>
        <p:nvSpPr>
          <p:cNvPr id="18" name="Arco 17">
            <a:extLst>
              <a:ext uri="{FF2B5EF4-FFF2-40B4-BE49-F238E27FC236}">
                <a16:creationId xmlns:a16="http://schemas.microsoft.com/office/drawing/2014/main" id="{B92DFF0F-2BA5-4C72-A55B-7A386489C076}"/>
              </a:ext>
            </a:extLst>
          </p:cNvPr>
          <p:cNvSpPr/>
          <p:nvPr/>
        </p:nvSpPr>
        <p:spPr>
          <a:xfrm>
            <a:off x="3817004" y="3302119"/>
            <a:ext cx="1632738" cy="1428278"/>
          </a:xfrm>
          <a:prstGeom prst="arc">
            <a:avLst>
              <a:gd name="adj1" fmla="val 10772212"/>
              <a:gd name="adj2" fmla="val 20747321"/>
            </a:avLst>
          </a:prstGeom>
          <a:ln w="76200">
            <a:solidFill>
              <a:srgbClr val="FF5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riangolo isoscele 19">
            <a:extLst>
              <a:ext uri="{FF2B5EF4-FFF2-40B4-BE49-F238E27FC236}">
                <a16:creationId xmlns:a16="http://schemas.microsoft.com/office/drawing/2014/main" id="{8264110E-CACD-43E9-A09C-44F501E3ABF4}"/>
              </a:ext>
            </a:extLst>
          </p:cNvPr>
          <p:cNvSpPr/>
          <p:nvPr/>
        </p:nvSpPr>
        <p:spPr>
          <a:xfrm rot="10017709">
            <a:off x="5320058" y="3815831"/>
            <a:ext cx="259366" cy="300875"/>
          </a:xfrm>
          <a:prstGeom prst="triangle">
            <a:avLst/>
          </a:prstGeom>
          <a:solidFill>
            <a:srgbClr val="FF5550"/>
          </a:solidFill>
          <a:ln>
            <a:solidFill>
              <a:srgbClr val="FF5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C4B23413-B2BE-4780-941A-B16366898F05}"/>
              </a:ext>
            </a:extLst>
          </p:cNvPr>
          <p:cNvSpPr/>
          <p:nvPr/>
        </p:nvSpPr>
        <p:spPr>
          <a:xfrm rot="10962387">
            <a:off x="3876600" y="4548419"/>
            <a:ext cx="1632738" cy="1428278"/>
          </a:xfrm>
          <a:prstGeom prst="arc">
            <a:avLst>
              <a:gd name="adj1" fmla="val 10772212"/>
              <a:gd name="adj2" fmla="val 20747321"/>
            </a:avLst>
          </a:prstGeom>
          <a:ln w="76200">
            <a:solidFill>
              <a:srgbClr val="FF5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riangolo isoscele 25">
            <a:extLst>
              <a:ext uri="{FF2B5EF4-FFF2-40B4-BE49-F238E27FC236}">
                <a16:creationId xmlns:a16="http://schemas.microsoft.com/office/drawing/2014/main" id="{21F67A4E-D014-4B85-A905-BC44B3EFEC5F}"/>
              </a:ext>
            </a:extLst>
          </p:cNvPr>
          <p:cNvSpPr/>
          <p:nvPr/>
        </p:nvSpPr>
        <p:spPr>
          <a:xfrm rot="20800252">
            <a:off x="3747050" y="5157141"/>
            <a:ext cx="259366" cy="300875"/>
          </a:xfrm>
          <a:prstGeom prst="triangle">
            <a:avLst/>
          </a:prstGeom>
          <a:solidFill>
            <a:srgbClr val="FF5550"/>
          </a:solidFill>
          <a:ln>
            <a:solidFill>
              <a:srgbClr val="FF5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5F19511-A800-42BD-B9E0-B04C047D3EA3}"/>
              </a:ext>
            </a:extLst>
          </p:cNvPr>
          <p:cNvSpPr txBox="1"/>
          <p:nvPr/>
        </p:nvSpPr>
        <p:spPr>
          <a:xfrm>
            <a:off x="9920046" y="395741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Bahnschrift" panose="020B0502040204020203" pitchFamily="34" charset="0"/>
              </a:rPr>
              <a:t>PdP</a:t>
            </a:r>
            <a:endParaRPr lang="it-IT">
              <a:latin typeface="Bahnschrift" panose="020B0502040204020203" pitchFamily="34" charset="0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AEA048F5-4098-4870-A649-C175049F7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42" y="2327816"/>
            <a:ext cx="1035846" cy="1035846"/>
          </a:xfrm>
          <a:prstGeom prst="rect">
            <a:avLst/>
          </a:prstGeom>
        </p:spPr>
      </p:pic>
      <p:sp>
        <p:nvSpPr>
          <p:cNvPr id="13" name="Segnaposto data 12">
            <a:extLst>
              <a:ext uri="{FF2B5EF4-FFF2-40B4-BE49-F238E27FC236}">
                <a16:creationId xmlns:a16="http://schemas.microsoft.com/office/drawing/2014/main" id="{F942F3F7-0790-415D-89E1-54BAC562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tx1"/>
                </a:solidFill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BD7E28C9-DAFF-4555-872C-EC2A5C28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tx1"/>
                </a:solidFill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75A0EFB1-9F04-4BD0-9C75-689124A4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fld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73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A0870672-54BF-400C-899D-4890917BC4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96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FD0CA-B6BA-4A51-836C-4F09E44F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49"/>
            <a:ext cx="10515595" cy="741552"/>
          </a:xfrm>
        </p:spPr>
        <p:txBody>
          <a:bodyPr anchor="b">
            <a:normAutofit/>
          </a:bodyPr>
          <a:lstStyle/>
          <a:p>
            <a:r>
              <a:rPr lang="it-IT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Piano di Qualifica</a:t>
            </a: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C4B1F1B2-93FE-4CE4-ADB3-567FC1792E82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16200000" flipH="1">
            <a:off x="1769645" y="3477718"/>
            <a:ext cx="1583120" cy="1485684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4E156FB1-DF35-468A-A00D-18B7BFCED8E3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rot="5400000" flipH="1" flipV="1">
            <a:off x="4257054" y="2692407"/>
            <a:ext cx="1484094" cy="712665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6876F66A-503D-41A8-BF11-22C4AC3B5466}"/>
              </a:ext>
            </a:extLst>
          </p:cNvPr>
          <p:cNvSpPr/>
          <p:nvPr/>
        </p:nvSpPr>
        <p:spPr>
          <a:xfrm>
            <a:off x="906749" y="1675440"/>
            <a:ext cx="1823227" cy="175356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Ricerca 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dei 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Bahnschrift"/>
              </a:rPr>
              <a:t>Contenuti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6634DAB-B98B-4430-81D6-2403A1C07F68}"/>
              </a:ext>
            </a:extLst>
          </p:cNvPr>
          <p:cNvSpPr/>
          <p:nvPr/>
        </p:nvSpPr>
        <p:spPr>
          <a:xfrm>
            <a:off x="3304047" y="3790786"/>
            <a:ext cx="2677443" cy="244266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Definizione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delle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Metriche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F0724EA-CA06-428C-9701-71E2B22A4924}"/>
              </a:ext>
            </a:extLst>
          </p:cNvPr>
          <p:cNvSpPr/>
          <p:nvPr/>
        </p:nvSpPr>
        <p:spPr>
          <a:xfrm>
            <a:off x="8773440" y="3645158"/>
            <a:ext cx="2849590" cy="27339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Stato Attuale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del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Documento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/>
              </a:rPr>
              <a:t>ver. 1.0.0</a:t>
            </a:r>
            <a:endParaRPr lang="it-IT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BD40C96-8A8C-461E-B740-A641F3C67BFD}"/>
              </a:ext>
            </a:extLst>
          </p:cNvPr>
          <p:cNvSpPr/>
          <p:nvPr/>
        </p:nvSpPr>
        <p:spPr>
          <a:xfrm>
            <a:off x="5355434" y="1085358"/>
            <a:ext cx="2677443" cy="244266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Definizione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dei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Bahnschrift" panose="020B0502040204020203" pitchFamily="34" charset="0"/>
              </a:rPr>
              <a:t>Test</a:t>
            </a:r>
          </a:p>
        </p:txBody>
      </p: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044113E5-BC0B-4926-92AF-E021519BC6D4}"/>
              </a:ext>
            </a:extLst>
          </p:cNvPr>
          <p:cNvCxnSpPr>
            <a:cxnSpLocks/>
            <a:stCxn id="15" idx="4"/>
            <a:endCxn id="11" idx="2"/>
          </p:cNvCxnSpPr>
          <p:nvPr/>
        </p:nvCxnSpPr>
        <p:spPr>
          <a:xfrm rot="16200000" flipH="1">
            <a:off x="6991751" y="3230430"/>
            <a:ext cx="1484094" cy="2079284"/>
          </a:xfrm>
          <a:prstGeom prst="bentConnector2">
            <a:avLst/>
          </a:prstGeom>
          <a:ln w="76200">
            <a:solidFill>
              <a:srgbClr val="FF5550"/>
            </a:solidFill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Immagine 29" descr="Immagine che contiene microscopio&#10;&#10;Descrizione generata automaticamente">
            <a:extLst>
              <a:ext uri="{FF2B5EF4-FFF2-40B4-BE49-F238E27FC236}">
                <a16:creationId xmlns:a16="http://schemas.microsoft.com/office/drawing/2014/main" id="{66781834-8163-4FA1-93A6-830E6B20B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56" y1="90850" x2="52941" y2="74837"/>
                        <a14:backgroundMark x1="52941" y1="74837" x2="51961" y2="72059"/>
                        <a14:backgroundMark x1="85948" y1="33007" x2="89052" y2="40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" y="1977841"/>
            <a:ext cx="1221206" cy="12212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D6D0F50-450C-4F6F-B57E-ED0BE0475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64" y="4427638"/>
            <a:ext cx="2385920" cy="2167601"/>
          </a:xfrm>
          <a:prstGeom prst="rect">
            <a:avLst/>
          </a:prstGeom>
        </p:spPr>
      </p:pic>
      <p:pic>
        <p:nvPicPr>
          <p:cNvPr id="37" name="Immagine 36" descr="Immagine che contiene testo, toeletta&#10;&#10;Descrizione generata automaticamente">
            <a:extLst>
              <a:ext uri="{FF2B5EF4-FFF2-40B4-BE49-F238E27FC236}">
                <a16:creationId xmlns:a16="http://schemas.microsoft.com/office/drawing/2014/main" id="{4B2CF20E-3E38-40A1-8C8E-DD819F1AB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7324" y1="54199" x2="64258" y2="54297"/>
                        <a14:foregroundMark x1="58105" y1="63867" x2="66406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85" y="1862388"/>
            <a:ext cx="2110692" cy="21106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21FAF82-52E9-4E60-A72A-D7CF63373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872" y="5343233"/>
            <a:ext cx="1035846" cy="103584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49BE17-E8BB-43B3-9826-1F23AF45CF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719" y="445556"/>
            <a:ext cx="3147032" cy="1781339"/>
          </a:xfrm>
          <a:prstGeom prst="rect">
            <a:avLst/>
          </a:prstGeom>
        </p:spPr>
      </p:pic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8C58F7B8-D1CC-4271-BE97-A7534B45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6245898B-863F-492B-BD28-D14719D08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7AE19D01-4985-48B2-BA4F-6954085E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8</a:t>
            </a:fld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AE874-2305-4764-84E2-9716E80A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ahnschrift" panose="020B0502040204020203" pitchFamily="34" charset="0"/>
              </a:rPr>
              <a:t>Stato Attuale del Consuntivo</a:t>
            </a:r>
          </a:p>
        </p:txBody>
      </p:sp>
      <p:pic>
        <p:nvPicPr>
          <p:cNvPr id="5" name="Immagine 4" descr="Immagine che contiene testo, cielo, armadietto, screenshot&#10;&#10;Descrizione generata automaticamente">
            <a:extLst>
              <a:ext uri="{FF2B5EF4-FFF2-40B4-BE49-F238E27FC236}">
                <a16:creationId xmlns:a16="http://schemas.microsoft.com/office/drawing/2014/main" id="{BC5D1722-00F6-4BBA-829C-F47B5392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7" y="2468900"/>
            <a:ext cx="10529923" cy="25894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44D8BB54-A4D2-4597-AAF1-BE712136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600">
                <a:solidFill>
                  <a:schemeClr val="tx1"/>
                </a:solidFill>
                <a:latin typeface="Bahnschrift" panose="020B0502040204020203" pitchFamily="34" charset="0"/>
              </a:rPr>
              <a:t>09 Marzo 2022</a:t>
            </a:r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EC9EEB8B-A030-4210-B361-6CAAA71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tx1"/>
                </a:solidFill>
                <a:latin typeface="Bahnschrift" panose="020B0502040204020203" pitchFamily="34" charset="0"/>
              </a:rPr>
              <a:t>Team Oberon - RTB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6ABE4CDF-3EC7-40BF-AB50-7DE016B2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z="1600" smtClean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fld>
            <a:endParaRPr lang="de-DE" sz="160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77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4FF937D557908409BBFFE5EEA662710" ma:contentTypeVersion="9" ma:contentTypeDescription="Creare un nuovo documento." ma:contentTypeScope="" ma:versionID="636ed5e30a7071e5ad654018ec979069">
  <xsd:schema xmlns:xsd="http://www.w3.org/2001/XMLSchema" xmlns:xs="http://www.w3.org/2001/XMLSchema" xmlns:p="http://schemas.microsoft.com/office/2006/metadata/properties" xmlns:ns2="9e764d62-3175-48f2-87f3-bced0eaff63e" targetNamespace="http://schemas.microsoft.com/office/2006/metadata/properties" ma:root="true" ma:fieldsID="b91262326a6a3dc1d4492b1ec01a195e" ns2:_="">
    <xsd:import namespace="9e764d62-3175-48f2-87f3-bced0eaff6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64d62-3175-48f2-87f3-bced0eaff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A9C084-7D6C-4403-9951-2D855A6A6E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CBFF1-1D55-47E8-966F-D843A8F39816}">
  <ds:schemaRefs>
    <ds:schemaRef ds:uri="9e764d62-3175-48f2-87f3-bced0eaff6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76047EE-6CF1-4FD4-BCBA-66E1E4D5513B}">
  <ds:schemaRefs>
    <ds:schemaRef ds:uri="9e764d62-3175-48f2-87f3-bced0eaff6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Widescreen</PresentationFormat>
  <Paragraphs>205</Paragraphs>
  <Slides>15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Bahnschrift</vt:lpstr>
      <vt:lpstr>Bahnschrift Light</vt:lpstr>
      <vt:lpstr>Calibri</vt:lpstr>
      <vt:lpstr>Calibri Light</vt:lpstr>
      <vt:lpstr>Tema di Office</vt:lpstr>
      <vt:lpstr>Requirements  &amp; Technology Baseline</vt:lpstr>
      <vt:lpstr>Gestione Progetto – Modello di Sviluppo</vt:lpstr>
      <vt:lpstr>Gestione Progetto –  Strumenti Utilizzati</vt:lpstr>
      <vt:lpstr>Analisi dei Requisiti</vt:lpstr>
      <vt:lpstr>PoC &amp; AdR</vt:lpstr>
      <vt:lpstr>Norme di Progetto</vt:lpstr>
      <vt:lpstr>Piano di Progetto</vt:lpstr>
      <vt:lpstr>Piano di Qualifica</vt:lpstr>
      <vt:lpstr>Stato Attuale del Consuntivo</vt:lpstr>
      <vt:lpstr>Stato Attuale del Consuntivo </vt:lpstr>
      <vt:lpstr>Stato Attuale del Consuntivo </vt:lpstr>
      <vt:lpstr>Cambiamenti rispetto al Preventivo</vt:lpstr>
      <vt:lpstr>Cambiamenti rispetto al Preventivo</vt:lpstr>
      <vt:lpstr>Implementazioni  Future</vt:lpstr>
      <vt:lpstr>Auto-valutazione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Poloni Alessandro</cp:lastModifiedBy>
  <cp:revision>1</cp:revision>
  <dcterms:created xsi:type="dcterms:W3CDTF">2022-02-18T09:31:05Z</dcterms:created>
  <dcterms:modified xsi:type="dcterms:W3CDTF">2022-03-09T11:41:20Z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0x01010094FF937D557908409BBFFE5EEA662710</vt:lpwstr>
  </property>
</Properties>
</file>